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262" r:id="rId4"/>
    <p:sldId id="264" r:id="rId5"/>
    <p:sldId id="280" r:id="rId6"/>
    <p:sldId id="281" r:id="rId7"/>
    <p:sldId id="278" r:id="rId8"/>
    <p:sldId id="285" r:id="rId9"/>
    <p:sldId id="309" r:id="rId10"/>
    <p:sldId id="312" r:id="rId11"/>
    <p:sldId id="288" r:id="rId12"/>
    <p:sldId id="287" r:id="rId13"/>
    <p:sldId id="311" r:id="rId14"/>
    <p:sldId id="310" r:id="rId15"/>
    <p:sldId id="308" r:id="rId16"/>
    <p:sldId id="306" r:id="rId17"/>
    <p:sldId id="298" r:id="rId18"/>
    <p:sldId id="305" r:id="rId19"/>
    <p:sldId id="304" r:id="rId20"/>
    <p:sldId id="303" r:id="rId21"/>
    <p:sldId id="302" r:id="rId22"/>
    <p:sldId id="297" r:id="rId23"/>
    <p:sldId id="295" r:id="rId24"/>
    <p:sldId id="301" r:id="rId25"/>
    <p:sldId id="300" r:id="rId26"/>
    <p:sldId id="299" r:id="rId27"/>
    <p:sldId id="289" r:id="rId28"/>
    <p:sldId id="294" r:id="rId29"/>
    <p:sldId id="291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14" autoAdjust="0"/>
    <p:restoredTop sz="94660"/>
  </p:normalViewPr>
  <p:slideViewPr>
    <p:cSldViewPr>
      <p:cViewPr varScale="1">
        <p:scale>
          <a:sx n="63" d="100"/>
          <a:sy n="63" d="100"/>
        </p:scale>
        <p:origin x="505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10.10.2022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28787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10.10.2022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0032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13855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Indie  36  India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>
            <a:extLst>
              <a:ext uri="{FF2B5EF4-FFF2-40B4-BE49-F238E27FC236}">
                <a16:creationId xmlns:a16="http://schemas.microsoft.com/office/drawing/2014/main" id="{AE683F03-18A9-45C4-A573-F2E91665A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699" y="934777"/>
            <a:ext cx="936625" cy="62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7">
            <a:extLst>
              <a:ext uri="{FF2B5EF4-FFF2-40B4-BE49-F238E27FC236}">
                <a16:creationId xmlns:a16="http://schemas.microsoft.com/office/drawing/2014/main" id="{A95E2778-A544-D514-EAEF-93719F1FAF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266" y="643463"/>
            <a:ext cx="8651806" cy="5554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10">
            <a:extLst>
              <a:ext uri="{FF2B5EF4-FFF2-40B4-BE49-F238E27FC236}">
                <a16:creationId xmlns:a16="http://schemas.microsoft.com/office/drawing/2014/main" id="{C0139353-5753-228E-E229-4AB1C50B53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574" y="876767"/>
            <a:ext cx="1439863" cy="97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0">
            <a:extLst>
              <a:ext uri="{FF2B5EF4-FFF2-40B4-BE49-F238E27FC236}">
                <a16:creationId xmlns:a16="http://schemas.microsoft.com/office/drawing/2014/main" id="{02ED40A7-39AE-1B00-CFFD-6BCAA0DF6A4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80041" y="2347908"/>
            <a:ext cx="2952750" cy="10810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1">
            <a:extLst>
              <a:ext uri="{FF2B5EF4-FFF2-40B4-BE49-F238E27FC236}">
                <a16:creationId xmlns:a16="http://schemas.microsoft.com/office/drawing/2014/main" id="{170B5223-CEFD-59B7-9B38-F12DD11E376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19691" y="4021954"/>
            <a:ext cx="1989150" cy="73877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47129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70340B9C-4515-D478-C9C0-C6069424F0E0}"/>
              </a:ext>
            </a:extLst>
          </p:cNvPr>
          <p:cNvSpPr/>
          <p:nvPr/>
        </p:nvSpPr>
        <p:spPr>
          <a:xfrm>
            <a:off x="611756" y="618888"/>
            <a:ext cx="10954316" cy="555497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072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:split orient="vert"/>
        <p:sndAc>
          <p:stSnd>
            <p:snd r:embed="rId2" name="5.Horizon.wav"/>
          </p:stSnd>
        </p:sndAc>
      </p:transition>
    </mc:Choice>
    <mc:Fallback xmlns="">
      <p:transition spd="slow" advClick="0" advTm="16000">
        <p:split orient="vert"/>
        <p:sndAc>
          <p:stSnd>
            <p:snd r:embed="rId6" name="5.Horiz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9A33A6B-D252-4B78-B209-8E0531F2FA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15485"/>
            <a:ext cx="9014103" cy="5554076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BD3CD776-6A6B-4D09-8B2E-2BA1D91059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307" y="615484"/>
            <a:ext cx="2016229" cy="5554076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2A142D08-2B81-445D-975B-00E4FB645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72" y="615483"/>
            <a:ext cx="10905064" cy="555407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5225F370-4DBD-4011-AD11-687503467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6309320"/>
            <a:ext cx="1207207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India      Inde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Indien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L'Índia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Índia</a:t>
            </a:r>
            <a:r>
              <a:rPr lang="cs-CZ" altLang="cs-CZ" sz="2400" b="1" dirty="0">
                <a:solidFill>
                  <a:srgbClr val="FF0000"/>
                </a:solidFill>
              </a:rPr>
              <a:t>      Indie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Indija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Hindistan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Індія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Индия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C9AF75E8-D438-72DF-9862-1E6CF31C2B24}"/>
              </a:ext>
            </a:extLst>
          </p:cNvPr>
          <p:cNvSpPr/>
          <p:nvPr/>
        </p:nvSpPr>
        <p:spPr>
          <a:xfrm>
            <a:off x="7896199" y="2780928"/>
            <a:ext cx="3652331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Indie 36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F60F81-397C-3660-FA7D-A4C3BF9C86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837BF35B-AA57-2428-F6A4-8EEECBBFF296}"/>
              </a:ext>
            </a:extLst>
          </p:cNvPr>
          <p:cNvSpPr txBox="1"/>
          <p:nvPr/>
        </p:nvSpPr>
        <p:spPr>
          <a:xfrm>
            <a:off x="1343472" y="836712"/>
            <a:ext cx="61443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i-IN" sz="4000" dirty="0">
                <a:solidFill>
                  <a:srgbClr val="C00000"/>
                </a:solidFill>
              </a:rPr>
              <a:t>भारत में आपका स्वागत है</a:t>
            </a:r>
            <a:endParaRPr lang="cs-CZ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2633457-678A-FFF1-FDE6-043D88CC8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0BDB806-A449-3D85-20C4-6FABB63A46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76617F-C10A-E71F-EBD4-977C00AC8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B6C365C8-D407-38F7-7EF8-1FC32A6DF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99D553-D187-2B33-621D-0718CF4053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521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C21914-B96D-3B7C-D679-5ECE62C98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6791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0909640B-3FD0-C884-3559-5E486FA2C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35C95A8-F061-D35B-438B-F3C110CF2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334CD5-331B-6FB8-5A04-3C8F1DBD4B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729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D8B0E7-F5C1-C914-A3E8-D3ACAFCC7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831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E1D94FE-957C-52AD-E555-C95BB05B64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379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1ED85D3-BF50-F926-76BF-A0F816523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702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6DD1DC-6151-25F0-832E-97A6A9667F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081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C50E4B9-2ADD-A742-69BA-3899E28278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959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57B22BD9-BA79-0A6D-0388-EBEF3893F3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543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4FD371-BA9D-F280-661B-7A8C3A573E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8656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62A27A-1DD9-D91D-0F8C-2473CE238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621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C73D3C8-5427-6972-EA13-01531D484C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378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E7B2CE-58B9-8EF5-4C19-0A2AD8160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963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85D4A68-1FAF-E2E1-C740-6E3CF4F1D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781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F455E0A-5886-E970-EBEA-08CCEE5D8E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03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22899D7-956F-6BD1-39BA-9A7EAC5FC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893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D7C89BF-03E8-6EF9-68DF-E3B82EF9BB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3E0CFAC-EE93-ED63-E36B-F8F2E57BE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526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CCC4FBA-ADA7-1C5D-BCCA-39CFDCC1AF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F980EEF0-88AC-E3CD-389C-CBB341822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8976"/>
            <a:ext cx="10801200" cy="5020819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C0237C4A-0F58-F88C-A7A9-C1D85F4FA784}"/>
              </a:ext>
            </a:extLst>
          </p:cNvPr>
          <p:cNvSpPr/>
          <p:nvPr/>
        </p:nvSpPr>
        <p:spPr>
          <a:xfrm>
            <a:off x="4612356" y="5044821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2766C5B1-C5BC-AFC8-F10C-5250A7CF75CB}"/>
              </a:ext>
            </a:extLst>
          </p:cNvPr>
          <p:cNvSpPr/>
          <p:nvPr/>
        </p:nvSpPr>
        <p:spPr>
          <a:xfrm>
            <a:off x="479376" y="498757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0E59BFB-4A02-17B1-679E-99EEE7C89E19}"/>
              </a:ext>
            </a:extLst>
          </p:cNvPr>
          <p:cNvSpPr/>
          <p:nvPr/>
        </p:nvSpPr>
        <p:spPr>
          <a:xfrm>
            <a:off x="9838170" y="4965577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C368A4C0-F453-626D-8B83-0E7183EC0191}"/>
              </a:ext>
            </a:extLst>
          </p:cNvPr>
          <p:cNvSpPr/>
          <p:nvPr/>
        </p:nvSpPr>
        <p:spPr>
          <a:xfrm>
            <a:off x="515228" y="478976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7DD06FC4-AB10-BF8C-72E2-A4F0B6F44A5C}"/>
              </a:ext>
            </a:extLst>
          </p:cNvPr>
          <p:cNvSpPr/>
          <p:nvPr/>
        </p:nvSpPr>
        <p:spPr>
          <a:xfrm>
            <a:off x="8184232" y="454583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" grpId="0"/>
      <p:bldP spid="5" grpId="0"/>
      <p:bldP spid="6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339</TotalTime>
  <Words>83</Words>
  <Application>Microsoft Office PowerPoint</Application>
  <PresentationFormat>Širokoúhlá obrazovka</PresentationFormat>
  <Paragraphs>15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2022-10-10T20:02:01Z</dcterms:modified>
</cp:coreProperties>
</file>