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720" r:id="rId3"/>
  </p:sldMasterIdLst>
  <p:sldIdLst>
    <p:sldId id="480" r:id="rId4"/>
    <p:sldId id="1086" r:id="rId5"/>
    <p:sldId id="1477" r:id="rId6"/>
    <p:sldId id="1478" r:id="rId7"/>
    <p:sldId id="1472" r:id="rId8"/>
    <p:sldId id="1473" r:id="rId9"/>
    <p:sldId id="1475" r:id="rId10"/>
    <p:sldId id="1474" r:id="rId11"/>
    <p:sldId id="1459" r:id="rId12"/>
    <p:sldId id="1471" r:id="rId13"/>
    <p:sldId id="1487" r:id="rId14"/>
    <p:sldId id="1484" r:id="rId15"/>
    <p:sldId id="1470" r:id="rId16"/>
    <p:sldId id="1461" r:id="rId17"/>
    <p:sldId id="1480" r:id="rId18"/>
    <p:sldId id="1489" r:id="rId19"/>
    <p:sldId id="1482" r:id="rId20"/>
    <p:sldId id="1466" r:id="rId21"/>
    <p:sldId id="1464" r:id="rId22"/>
    <p:sldId id="1465" r:id="rId23"/>
    <p:sldId id="1457" r:id="rId24"/>
    <p:sldId id="1458" r:id="rId25"/>
    <p:sldId id="1485" r:id="rId26"/>
    <p:sldId id="1481" r:id="rId27"/>
    <p:sldId id="1463" r:id="rId28"/>
    <p:sldId id="1453" r:id="rId29"/>
    <p:sldId id="1460" r:id="rId30"/>
    <p:sldId id="1451" r:id="rId31"/>
    <p:sldId id="1265" r:id="rId32"/>
    <p:sldId id="1468" r:id="rId33"/>
    <p:sldId id="1456" r:id="rId34"/>
    <p:sldId id="1455" r:id="rId35"/>
    <p:sldId id="1469" r:id="rId36"/>
    <p:sldId id="1488" r:id="rId37"/>
    <p:sldId id="1483" r:id="rId38"/>
    <p:sldId id="1259" r:id="rId39"/>
    <p:sldId id="1450" r:id="rId40"/>
  </p:sldIdLst>
  <p:sldSz cx="12192000" cy="6858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Cancun" panose="020B0604020202020204"/>
      <p:regular r:id="rId47"/>
    </p:embeddedFont>
    <p:embeddedFont>
      <p:font typeface="Courgette" panose="020B0604020202020204" charset="-18"/>
      <p:regular r:id="rId48"/>
    </p:embeddedFont>
    <p:embeddedFont>
      <p:font typeface="Nadianne" panose="03020902050305070206" pitchFamily="66" charset="0"/>
      <p:bold r:id="rId49"/>
    </p:embeddedFont>
    <p:embeddedFont>
      <p:font typeface="Shogun CE" pitchFamily="2" charset="0"/>
      <p:regular r:id="rId5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WWnPeII3DB+lZMaGpdK3g==" hashData="wDaKk0kA5Gtww+MhJ4pQVcN2jazedp8kO2ngAoCS1fr54/3tHQrCodmOvA6BIK92A/XkG06sZer/BSaok5gzk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04" autoAdjust="0"/>
    <p:restoredTop sz="94660"/>
  </p:normalViewPr>
  <p:slideViewPr>
    <p:cSldViewPr>
      <p:cViewPr varScale="1">
        <p:scale>
          <a:sx n="102" d="100"/>
          <a:sy n="102" d="100"/>
        </p:scale>
        <p:origin x="15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1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5.fntdata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9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4.fntdata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867645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371059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61915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711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31. 5. 2021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5730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31. 5. 2021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73763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31. 5. 2021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40620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435670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31. 5. 2021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350998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00714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5498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31. 5. 2021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9425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Relationship Id="rId5" Type="http://schemas.openxmlformats.org/officeDocument/2006/relationships/hyperlink" Target="mailto:pista2011@gmail.com" TargetMode="External"/><Relationship Id="rId4" Type="http://schemas.openxmlformats.org/officeDocument/2006/relationships/image" Target="../media/image4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0951" y="1268760"/>
            <a:ext cx="4346122" cy="4346122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703512" y="4968551"/>
            <a:ext cx="19554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Buffalo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06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Mkhulu Wam.wav"/>
          </p:stSnd>
        </p:sndAc>
      </p:transition>
    </mc:Choice>
    <mc:Fallback xmlns="">
      <p:transition spd="slow" advClick="0" advTm="11000">
        <p:fade/>
        <p:sndAc>
          <p:stSnd loop="1">
            <p:snd r:embed="rId5" name="Mkhulu W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135560" y="465313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EAC6D5F-AB43-4131-86EA-37DB780F188A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08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DB096746-AFEB-421C-BD1F-6A9460F44114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629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C39752F-564E-4311-846C-8374783F2314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9465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798081B-7948-467D-B3D7-0ECB6BDE877C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679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FB3E1EA-67FE-4564-A73F-5F18BDF03209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162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6A27FE5-816F-4325-9110-232EEDF4C61E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781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691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D684D5E-3824-43DA-85CE-BEDB53EB411C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969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" y="0"/>
            <a:ext cx="12178468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872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Nikolai Maksimovitch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32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512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Charles J.Sharp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4946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C614D9B-9584-4DB2-9752-D26075076EF1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96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29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548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Bernard Dupont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973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Steve Garvie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050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Daijithegeek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4887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84BCE115-1263-4C81-BDF2-49725FBA2B0A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965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46531BA-0C10-42EE-857E-8EF4249F9E0A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171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5B3B79E-67D8-4760-9E4C-B185A8B5F00D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96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23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317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152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Ikiwaner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52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152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Ikiwaner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661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517F7A6-208E-4018-A024-BDD2A378D3D2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949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799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9938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383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249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883EF6B-C7D7-4507-B80C-6B6B57FCDBCA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6232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6606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57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D96C714-1EC7-4056-8C7E-473CA3A10CAC}"/>
              </a:ext>
            </a:extLst>
          </p:cNvPr>
          <p:cNvSpPr/>
          <p:nvPr/>
        </p:nvSpPr>
        <p:spPr>
          <a:xfrm>
            <a:off x="551384" y="6165304"/>
            <a:ext cx="1296000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070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224"/>
            <a:ext cx="12192000" cy="6853551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080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Pedrito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501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266" y="0"/>
            <a:ext cx="12191998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51200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Charles J.Sharp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046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692000" y="446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692000" y="3960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692000" y="2448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692000" y="194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Music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Mkhulu Wam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692000" y="2952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pic>
        <p:nvPicPr>
          <p:cNvPr id="3" name="Rám" hidden="1">
            <a:extLst>
              <a:ext uri="{FF2B5EF4-FFF2-40B4-BE49-F238E27FC236}">
                <a16:creationId xmlns:a16="http://schemas.microsoft.com/office/drawing/2014/main" id="{00779821-6F1C-4ACC-891C-114DCD8C1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oto">
            <a:extLst>
              <a:ext uri="{FF2B5EF4-FFF2-40B4-BE49-F238E27FC236}">
                <a16:creationId xmlns:a16="http://schemas.microsoft.com/office/drawing/2014/main" id="{6C78772D-9D46-43B0-B077-547095BC3655}"/>
              </a:ext>
            </a:extLst>
          </p:cNvPr>
          <p:cNvSpPr/>
          <p:nvPr/>
        </p:nvSpPr>
        <p:spPr>
          <a:xfrm>
            <a:off x="1692000" y="3456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Internet (Wikimedia)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35849" y="5468683"/>
            <a:ext cx="1409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 CE" pitchFamily="2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 CE" pitchFamily="2" charset="0"/>
            </a:endParaRP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3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TRAVEL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" y="1403452"/>
            <a:ext cx="3064086" cy="1631626"/>
          </a:xfrm>
          <a:prstGeom prst="rect">
            <a:avLst/>
          </a:prstGeom>
        </p:spPr>
      </p:pic>
      <p:sp>
        <p:nvSpPr>
          <p:cNvPr id="9" name="Mail"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>
            <a:off x="2194437" y="739301"/>
            <a:ext cx="2822714" cy="8556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 defTabSz="365760">
              <a:defRPr/>
            </a:pPr>
            <a:r>
              <a:rPr lang="sk-SK" sz="1920">
                <a:solidFill>
                  <a:srgbClr val="FF0000"/>
                </a:solidFill>
                <a:latin typeface="Calibri" panose="020F0502020204030204"/>
              </a:rPr>
              <a:t>Welcome in all languages!</a:t>
            </a:r>
          </a:p>
          <a:p>
            <a:pPr algn="ctr" defTabSz="365760">
              <a:defRPr/>
            </a:pPr>
            <a:r>
              <a:rPr lang="sk-SK" sz="160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I can translate your mails!</a:t>
            </a:r>
          </a:p>
          <a:p>
            <a:pPr algn="ctr" defTabSz="365760">
              <a:defRPr/>
            </a:pPr>
            <a:r>
              <a:rPr lang="sk-SK" sz="1440">
                <a:solidFill>
                  <a:srgbClr val="FFFF00"/>
                </a:solidFill>
                <a:latin typeface="Calibri" panose="020F050202020403020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pista2011@gmail.com</a:t>
            </a:r>
            <a:endParaRPr lang="sk-SK" sz="1440">
              <a:solidFill>
                <a:srgbClr val="FFFF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4551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</Words>
  <Application>Microsoft Office PowerPoint</Application>
  <PresentationFormat>Širokouhlá</PresentationFormat>
  <Paragraphs>52</Paragraphs>
  <Slides>37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37</vt:i4>
      </vt:variant>
    </vt:vector>
  </HeadingPairs>
  <TitlesOfParts>
    <vt:vector size="47" baseType="lpstr">
      <vt:lpstr>Calibri Light</vt:lpstr>
      <vt:lpstr>Shogun CE</vt:lpstr>
      <vt:lpstr>Calibri</vt:lpstr>
      <vt:lpstr>Courgette</vt:lpstr>
      <vt:lpstr>Cancun</vt:lpstr>
      <vt:lpstr>Arial</vt:lpstr>
      <vt:lpstr>Nadianne</vt:lpstr>
      <vt:lpstr>Motív balíka Office</vt:lpstr>
      <vt:lpstr>2_Motív Office</vt:lpstr>
      <vt:lpstr>7_Motív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2021-05-31T12:28:47Z</dcterms:modified>
</cp:coreProperties>
</file>