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44" r:id="rId3"/>
    <p:sldMasterId id="2147483756" r:id="rId4"/>
    <p:sldMasterId id="2147483804" r:id="rId5"/>
    <p:sldMasterId id="2147483816" r:id="rId6"/>
  </p:sldMasterIdLst>
  <p:sldIdLst>
    <p:sldId id="258" r:id="rId7"/>
    <p:sldId id="480" r:id="rId8"/>
    <p:sldId id="481" r:id="rId9"/>
    <p:sldId id="1267" r:id="rId10"/>
    <p:sldId id="1370" r:id="rId11"/>
    <p:sldId id="1376" r:id="rId12"/>
    <p:sldId id="1373" r:id="rId13"/>
    <p:sldId id="1416" r:id="rId14"/>
    <p:sldId id="1435" r:id="rId15"/>
    <p:sldId id="1374" r:id="rId16"/>
    <p:sldId id="1436" r:id="rId17"/>
    <p:sldId id="1379" r:id="rId18"/>
    <p:sldId id="1378" r:id="rId19"/>
    <p:sldId id="1377" r:id="rId20"/>
    <p:sldId id="1415" r:id="rId21"/>
    <p:sldId id="1380" r:id="rId22"/>
    <p:sldId id="1392" r:id="rId23"/>
    <p:sldId id="1439" r:id="rId24"/>
    <p:sldId id="1419" r:id="rId25"/>
    <p:sldId id="1421" r:id="rId26"/>
    <p:sldId id="1418" r:id="rId27"/>
    <p:sldId id="1384" r:id="rId28"/>
    <p:sldId id="1397" r:id="rId29"/>
    <p:sldId id="1398" r:id="rId30"/>
    <p:sldId id="1443" r:id="rId31"/>
    <p:sldId id="1396" r:id="rId32"/>
    <p:sldId id="1423" r:id="rId33"/>
    <p:sldId id="1446" r:id="rId34"/>
    <p:sldId id="1402" r:id="rId35"/>
    <p:sldId id="1403" r:id="rId36"/>
    <p:sldId id="1417" r:id="rId37"/>
    <p:sldId id="1410" r:id="rId38"/>
    <p:sldId id="1388" r:id="rId39"/>
    <p:sldId id="1431" r:id="rId40"/>
    <p:sldId id="1412" r:id="rId41"/>
    <p:sldId id="1409" r:id="rId42"/>
    <p:sldId id="1413" r:id="rId43"/>
    <p:sldId id="1428" r:id="rId44"/>
    <p:sldId id="1429" r:id="rId45"/>
    <p:sldId id="1434" r:id="rId46"/>
    <p:sldId id="1452" r:id="rId47"/>
    <p:sldId id="1259" r:id="rId48"/>
    <p:sldId id="1281" r:id="rId49"/>
  </p:sldIdLst>
  <p:sldSz cx="15240000" cy="8572500"/>
  <p:notesSz cx="6858000" cy="9144000"/>
  <p:embeddedFontLst>
    <p:embeddedFont>
      <p:font typeface="Artistik" panose="04040505050F02020602" pitchFamily="82" charset="0"/>
      <p:regular r:id="rId50"/>
    </p:embeddedFont>
    <p:embeddedFont>
      <p:font typeface="Balloon XBd BT" panose="03060902030402060201" pitchFamily="66" charset="0"/>
      <p:regular r:id="rId51"/>
    </p:embeddedFon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Cancun" panose="020B0604020202020204"/>
      <p:regular r:id="rId58"/>
    </p:embeddedFont>
    <p:embeddedFont>
      <p:font typeface="ContuTEEMed" pitchFamily="2" charset="0"/>
      <p:regular r:id="rId59"/>
    </p:embeddedFont>
    <p:embeddedFont>
      <p:font typeface="Courgette" panose="020B0604020202020204" charset="-18"/>
      <p:regular r:id="rId60"/>
    </p:embeddedFont>
    <p:embeddedFont>
      <p:font typeface="Merlin CE" pitchFamily="2" charset="0"/>
      <p:regular r:id="rId61"/>
    </p:embeddedFont>
    <p:embeddedFont>
      <p:font typeface="Nadianne" panose="03020902050305070206" pitchFamily="66" charset="0"/>
      <p:bold r:id="rId62"/>
    </p:embeddedFont>
    <p:embeddedFont>
      <p:font typeface="Shogun CE" pitchFamily="2" charset="0"/>
      <p:regular r:id="rId63"/>
    </p:embeddedFont>
    <p:embeddedFont>
      <p:font typeface="Tekton Pro" panose="020F0603020208020904" pitchFamily="34" charset="-18"/>
      <p:bold r:id="rId64"/>
      <p:boldItalic r:id="rId6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eRH7Lh3F6XybJCyq62udw==" hashData="OL/M78u7gGDXUY+eRRdzkhCYJ0cxGWtpzo1aKp+fECpC2JR736hQXhUkdR+LoKW9/o5O1B9leCRg/OnF2VdJB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D1D1"/>
    <a:srgbClr val="999999"/>
    <a:srgbClr val="DCDCDC"/>
    <a:srgbClr val="8A8A8A"/>
    <a:srgbClr val="F9D798"/>
    <a:srgbClr val="E20000"/>
    <a:srgbClr val="7F7F7F"/>
    <a:srgbClr val="D29B00"/>
    <a:srgbClr val="213315"/>
    <a:srgbClr val="A9D18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88" autoAdjust="0"/>
    <p:restoredTop sz="94660"/>
  </p:normalViewPr>
  <p:slideViewPr>
    <p:cSldViewPr>
      <p:cViewPr varScale="1">
        <p:scale>
          <a:sx n="83" d="100"/>
          <a:sy n="83" d="100"/>
        </p:scale>
        <p:origin x="114" y="222"/>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font" Target="fonts/font14.fntdata"/><Relationship Id="rId68"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font" Target="fonts/font16.fntdata"/><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7.fntdata"/><Relationship Id="rId64" Type="http://schemas.openxmlformats.org/officeDocument/2006/relationships/font" Target="fonts/font15.fntdata"/><Relationship Id="rId69"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font" Target="fonts/font2.fntdata"/><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10.fntdata"/><Relationship Id="rId67" Type="http://schemas.openxmlformats.org/officeDocument/2006/relationships/viewProps" Target="view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5.fntdata"/><Relationship Id="rId62" Type="http://schemas.openxmlformats.org/officeDocument/2006/relationships/font" Target="fonts/font13.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6. 5. 2021</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655024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535297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90012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375830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662915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08597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088275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95398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7895766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971885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646070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7224463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3600991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7350990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0684724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6. 5. 2021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3501625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6. 5. 2021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9949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6. 5. 2021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684735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365949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6. 5. 2021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5547232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8997352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6. 5. 2021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84469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6. 5. 2021</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6. 5. 2021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6. 5. 2021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6. 5. 2021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275555635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6. 5. 2021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6. 5. 2021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1580345957"/>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jp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5.xml"/><Relationship Id="rId6" Type="http://schemas.openxmlformats.org/officeDocument/2006/relationships/image" Target="../media/image14.png"/><Relationship Id="rId5" Type="http://schemas.openxmlformats.org/officeDocument/2006/relationships/image" Target="../media/image2.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png"/><Relationship Id="rId1" Type="http://schemas.openxmlformats.org/officeDocument/2006/relationships/slideLayout" Target="../slideLayouts/slideLayout35.xml"/></Relationships>
</file>

<file path=ppt/slides/_rels/slide43.xml.rels><?xml version="1.0" encoding="UTF-8" standalone="yes"?>
<Relationships xmlns="http://schemas.openxmlformats.org/package/2006/relationships"><Relationship Id="rId3" Type="http://schemas.openxmlformats.org/officeDocument/2006/relationships/hyperlink" Target="https://www.youtube.com/channel/UC4x4T-5Itm_FsR07hKJYstA/videos" TargetMode="External"/><Relationship Id="rId2" Type="http://schemas.openxmlformats.org/officeDocument/2006/relationships/image" Target="../media/image49.png"/><Relationship Id="rId1" Type="http://schemas.openxmlformats.org/officeDocument/2006/relationships/slideLayout" Target="../slideLayouts/slideLayout57.xml"/><Relationship Id="rId5" Type="http://schemas.openxmlformats.org/officeDocument/2006/relationships/hyperlink" Target="mailto:pista2011@gmail.com" TargetMode="External"/><Relationship Id="rId4" Type="http://schemas.openxmlformats.org/officeDocument/2006/relationships/image" Target="../media/image5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4263AEC4-7CE8-4A44-9170-019CC59EDE09}"/>
              </a:ext>
            </a:extLst>
          </p:cNvPr>
          <p:cNvSpPr/>
          <p:nvPr/>
        </p:nvSpPr>
        <p:spPr>
          <a:xfrm>
            <a:off x="13023853" y="648674"/>
            <a:ext cx="1223514" cy="674378"/>
          </a:xfrm>
          <a:prstGeom prst="roundRect">
            <a:avLst/>
          </a:prstGeom>
          <a:solidFill>
            <a:schemeClr val="bg1">
              <a:lumMod val="85000"/>
            </a:schemeClr>
          </a:solidFill>
          <a:ln w="31750" cap="flat" cmpd="sng" algn="ctr">
            <a:solidFill>
              <a:schemeClr val="tx1"/>
            </a:solidFill>
            <a:prstDash val="solid"/>
            <a:miter lim="800000"/>
          </a:ln>
          <a:effectLst>
            <a:outerShdw blurRad="63500" dist="50800" dir="2700000" algn="tl" rotWithShape="0">
              <a:prstClr val="black">
                <a:alpha val="85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tx1"/>
                  </a:solidFill>
                  <a:prstDash val="solid"/>
                </a:ln>
                <a:solidFill>
                  <a:srgbClr val="F9D798"/>
                </a:solidFill>
                <a:latin typeface="Balloon XBd BT" panose="03060902030402060201" pitchFamily="66" charset="0"/>
              </a:rPr>
              <a:t>29</a:t>
            </a:r>
            <a:endParaRPr lang="sk-SK" sz="4468" b="1" kern="0" dirty="0">
              <a:ln w="22225">
                <a:solidFill>
                  <a:schemeClr val="tx1"/>
                </a:solidFill>
                <a:prstDash val="solid"/>
              </a:ln>
              <a:solidFill>
                <a:srgbClr val="F9D798"/>
              </a:solidFill>
              <a:latin typeface="Balloon XBd BT" panose="03060902030402060201" pitchFamily="66" charset="0"/>
            </a:endParaRPr>
          </a:p>
        </p:txBody>
      </p:sp>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a:scene3d>
            <a:camera prst="orthographicFront"/>
            <a:lightRig rig="threePt" dir="t"/>
          </a:scene3d>
          <a:sp3d prstMaterial="matte"/>
        </p:spPr>
        <p:txBody>
          <a:bodyPr wrap="square" rtlCol="0">
            <a:prstTxWarp prst="textArchUp">
              <a:avLst/>
            </a:prstTxWarp>
            <a:spAutoFit/>
            <a:sp3d extrusionH="57150" prstMaterial="matte">
              <a:bevelT w="82550" h="38100" prst="coolSlant"/>
            </a:sp3d>
          </a:bodyPr>
          <a:lstStyle/>
          <a:p>
            <a:pPr algn="ctr" defTabSz="510578">
              <a:defRPr/>
            </a:pPr>
            <a:r>
              <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El </a:t>
            </a:r>
            <a:r>
              <a:rPr lang="sk-SK" sz="10500" b="1" dirty="0" err="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mundo</a:t>
            </a:r>
            <a:r>
              <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 </a:t>
            </a:r>
            <a:r>
              <a:rPr lang="sk-SK" sz="10500" b="1" dirty="0" err="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en</a:t>
            </a:r>
            <a:r>
              <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 la </a:t>
            </a:r>
            <a:r>
              <a:rPr lang="sk-SK" sz="10500" b="1" dirty="0" err="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lente</a:t>
            </a:r>
            <a:endPar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The world in the lens</a:t>
            </a:r>
            <a:endParaRPr lang="sk-SK" sz="105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Rok">
            <a:extLst>
              <a:ext uri="{FF2B5EF4-FFF2-40B4-BE49-F238E27FC236}">
                <a16:creationId xmlns:a16="http://schemas.microsoft.com/office/drawing/2014/main" id="{812D4694-83C0-4C27-B607-2B86BB5E5632}"/>
              </a:ext>
            </a:extLst>
          </p:cNvPr>
          <p:cNvSpPr txBox="1"/>
          <p:nvPr/>
        </p:nvSpPr>
        <p:spPr>
          <a:xfrm>
            <a:off x="6902695" y="5398535"/>
            <a:ext cx="1439010" cy="769441"/>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400" b="1" dirty="0">
                <a:ln w="3175">
                  <a:solidFill>
                    <a:schemeClr val="tx1"/>
                  </a:solidFill>
                </a:ln>
                <a:solidFill>
                  <a:srgbClr val="F9D798"/>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rPr>
              <a:t>2021</a:t>
            </a:r>
          </a:p>
        </p:txBody>
      </p:sp>
      <p:sp>
        <p:nvSpPr>
          <p:cNvPr id="2" name="Autori">
            <a:extLst>
              <a:ext uri="{FF2B5EF4-FFF2-40B4-BE49-F238E27FC236}">
                <a16:creationId xmlns:a16="http://schemas.microsoft.com/office/drawing/2014/main" id="{772F8582-A3E6-4DDB-81A0-11CD01DD0B18}"/>
              </a:ext>
            </a:extLst>
          </p:cNvPr>
          <p:cNvSpPr/>
          <p:nvPr/>
        </p:nvSpPr>
        <p:spPr>
          <a:xfrm>
            <a:off x="5278903" y="7016295"/>
            <a:ext cx="4682194" cy="707886"/>
          </a:xfrm>
          <a:prstGeom prst="rect">
            <a:avLst/>
          </a:prstGeom>
          <a:no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800" b="1">
                <a:ln w="3175">
                  <a:solidFill>
                    <a:schemeClr val="tx1"/>
                  </a:solidFill>
                </a:ln>
                <a:solidFill>
                  <a:srgbClr val="F9D798"/>
                </a:solidFill>
                <a:effectLst>
                  <a:outerShdw blurRad="50800" dist="38100" dir="2700000" algn="tl" rotWithShape="0">
                    <a:prstClr val="black">
                      <a:alpha val="70000"/>
                    </a:prstClr>
                  </a:outerShdw>
                </a:effectLst>
                <a:latin typeface="Artistik" panose="04040505050F02020602" pitchFamily="82" charset="0"/>
              </a:rPr>
              <a:t>Dušan, Ivan, </a:t>
            </a:r>
            <a:r>
              <a:rPr lang="sk-SK" sz="4800" b="1" dirty="0" err="1">
                <a:ln w="3175">
                  <a:solidFill>
                    <a:schemeClr val="tx1"/>
                  </a:solidFill>
                </a:ln>
                <a:solidFill>
                  <a:srgbClr val="F9D798"/>
                </a:solidFill>
                <a:effectLst>
                  <a:outerShdw blurRad="50800" dist="38100" dir="2700000" algn="tl" rotWithShape="0">
                    <a:prstClr val="black">
                      <a:alpha val="70000"/>
                    </a:prstClr>
                  </a:outerShdw>
                </a:effectLst>
                <a:latin typeface="Artistik" panose="04040505050F02020602" pitchFamily="82" charset="0"/>
              </a:rPr>
              <a:t>Steve</a:t>
            </a:r>
            <a:endParaRPr lang="sk-SK" sz="4800" b="1" dirty="0">
              <a:ln w="3175">
                <a:solidFill>
                  <a:schemeClr val="tx1"/>
                </a:solidFill>
              </a:ln>
              <a:solidFill>
                <a:srgbClr val="F9D798"/>
              </a:solidFill>
              <a:effectLst>
                <a:outerShdw blurRad="50800" dist="38100" dir="2700000" algn="tl" rotWithShape="0">
                  <a:prstClr val="black">
                    <a:alpha val="70000"/>
                  </a:prstClr>
                </a:outerShdw>
              </a:effectLst>
              <a:latin typeface="Artistik" panose="04040505050F02020602" pitchFamily="82" charset="0"/>
            </a:endParaRPr>
          </a:p>
        </p:txBody>
      </p:sp>
      <p:pic>
        <p:nvPicPr>
          <p:cNvPr id="8" name="Rám">
            <a:extLst>
              <a:ext uri="{FF2B5EF4-FFF2-40B4-BE49-F238E27FC236}">
                <a16:creationId xmlns:a16="http://schemas.microsoft.com/office/drawing/2014/main" id="{6B35807B-215C-4976-BC5C-B48890A326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15" name="Foto 2bx">
            <a:extLst>
              <a:ext uri="{FF2B5EF4-FFF2-40B4-BE49-F238E27FC236}">
                <a16:creationId xmlns:a16="http://schemas.microsoft.com/office/drawing/2014/main" id="{9A1A2C33-5E22-4843-8DE7-FF325535B9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8946000" y="3960000"/>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pic>
        <p:nvPicPr>
          <p:cNvPr id="14" name="Foto 2ax">
            <a:extLst>
              <a:ext uri="{FF2B5EF4-FFF2-40B4-BE49-F238E27FC236}">
                <a16:creationId xmlns:a16="http://schemas.microsoft.com/office/drawing/2014/main" id="{076F8699-7E1D-4AA8-AC3E-1949946CE43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368800" y="3960000"/>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pic>
        <p:nvPicPr>
          <p:cNvPr id="12" name="Foto 1x">
            <a:extLst>
              <a:ext uri="{FF2B5EF4-FFF2-40B4-BE49-F238E27FC236}">
                <a16:creationId xmlns:a16="http://schemas.microsoft.com/office/drawing/2014/main" id="{98D7E1E0-461E-4261-ADDF-F21883CB92D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1000">
        <p:fade/>
        <p:sndAc>
          <p:stSnd loop="1">
            <p:snd r:embed="rId2" name="Augusto Polo - Cuando llora mi guitarra 0.wav"/>
          </p:stSnd>
        </p:sndAc>
      </p:transition>
    </mc:Choice>
    <mc:Fallback xmlns="">
      <p:transition spd="slow" advClick="0" advTm="21000">
        <p:fade/>
        <p:sndAc>
          <p:stSnd loop="1">
            <p:snd r:embed="rId7" name="Augusto Polo - Cuando llora mi guitarra 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anim calcmode="lin" valueType="num">
                                      <p:cBhvr>
                                        <p:cTn id="12" dur="2000" fill="hold"/>
                                        <p:tgtEl>
                                          <p:spTgt spid="12"/>
                                        </p:tgtEl>
                                        <p:attrNameLst>
                                          <p:attrName>ppt_x</p:attrName>
                                        </p:attrNameLst>
                                      </p:cBhvr>
                                      <p:tavLst>
                                        <p:tav tm="0">
                                          <p:val>
                                            <p:strVal val="#ppt_x"/>
                                          </p:val>
                                        </p:tav>
                                        <p:tav tm="100000">
                                          <p:val>
                                            <p:strVal val="#ppt_x"/>
                                          </p:val>
                                        </p:tav>
                                      </p:tavLst>
                                    </p:anim>
                                    <p:anim calcmode="lin" valueType="num">
                                      <p:cBhvr>
                                        <p:cTn id="13" dur="2000" fill="hold"/>
                                        <p:tgtEl>
                                          <p:spTgt spid="1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500" fill="hold"/>
                                        <p:tgtEl>
                                          <p:spTgt spid="14"/>
                                        </p:tgtEl>
                                        <p:attrNameLst>
                                          <p:attrName>ppt_w</p:attrName>
                                        </p:attrNameLst>
                                      </p:cBhvr>
                                      <p:tavLst>
                                        <p:tav tm="0">
                                          <p:val>
                                            <p:fltVal val="0"/>
                                          </p:val>
                                        </p:tav>
                                        <p:tav tm="100000">
                                          <p:val>
                                            <p:strVal val="#ppt_w"/>
                                          </p:val>
                                        </p:tav>
                                      </p:tavLst>
                                    </p:anim>
                                    <p:anim calcmode="lin" valueType="num">
                                      <p:cBhvr>
                                        <p:cTn id="17" dur="2500" fill="hold"/>
                                        <p:tgtEl>
                                          <p:spTgt spid="14"/>
                                        </p:tgtEl>
                                        <p:attrNameLst>
                                          <p:attrName>ppt_h</p:attrName>
                                        </p:attrNameLst>
                                      </p:cBhvr>
                                      <p:tavLst>
                                        <p:tav tm="0">
                                          <p:val>
                                            <p:fltVal val="0"/>
                                          </p:val>
                                        </p:tav>
                                        <p:tav tm="100000">
                                          <p:val>
                                            <p:strVal val="#ppt_h"/>
                                          </p:val>
                                        </p:tav>
                                      </p:tavLst>
                                    </p:anim>
                                    <p:animEffect transition="in" filter="fade">
                                      <p:cBhvr>
                                        <p:cTn id="18" dur="2500"/>
                                        <p:tgtEl>
                                          <p:spTgt spid="14"/>
                                        </p:tgtEl>
                                      </p:cBhvr>
                                    </p:animEffect>
                                    <p:anim calcmode="lin" valueType="num">
                                      <p:cBhvr>
                                        <p:cTn id="19" dur="2500" fill="hold"/>
                                        <p:tgtEl>
                                          <p:spTgt spid="14"/>
                                        </p:tgtEl>
                                        <p:attrNameLst>
                                          <p:attrName>ppt_x</p:attrName>
                                        </p:attrNameLst>
                                      </p:cBhvr>
                                      <p:tavLst>
                                        <p:tav tm="0">
                                          <p:val>
                                            <p:fltVal val="0.5"/>
                                          </p:val>
                                        </p:tav>
                                        <p:tav tm="100000">
                                          <p:val>
                                            <p:strVal val="#ppt_x"/>
                                          </p:val>
                                        </p:tav>
                                      </p:tavLst>
                                    </p:anim>
                                    <p:anim calcmode="lin" valueType="num">
                                      <p:cBhvr>
                                        <p:cTn id="20" dur="2500" fill="hold"/>
                                        <p:tgtEl>
                                          <p:spTgt spid="14"/>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2500" fill="hold"/>
                                        <p:tgtEl>
                                          <p:spTgt spid="15"/>
                                        </p:tgtEl>
                                        <p:attrNameLst>
                                          <p:attrName>ppt_w</p:attrName>
                                        </p:attrNameLst>
                                      </p:cBhvr>
                                      <p:tavLst>
                                        <p:tav tm="0">
                                          <p:val>
                                            <p:fltVal val="0"/>
                                          </p:val>
                                        </p:tav>
                                        <p:tav tm="100000">
                                          <p:val>
                                            <p:strVal val="#ppt_w"/>
                                          </p:val>
                                        </p:tav>
                                      </p:tavLst>
                                    </p:anim>
                                    <p:anim calcmode="lin" valueType="num">
                                      <p:cBhvr>
                                        <p:cTn id="24" dur="2500" fill="hold"/>
                                        <p:tgtEl>
                                          <p:spTgt spid="15"/>
                                        </p:tgtEl>
                                        <p:attrNameLst>
                                          <p:attrName>ppt_h</p:attrName>
                                        </p:attrNameLst>
                                      </p:cBhvr>
                                      <p:tavLst>
                                        <p:tav tm="0">
                                          <p:val>
                                            <p:fltVal val="0"/>
                                          </p:val>
                                        </p:tav>
                                        <p:tav tm="100000">
                                          <p:val>
                                            <p:strVal val="#ppt_h"/>
                                          </p:val>
                                        </p:tav>
                                      </p:tavLst>
                                    </p:anim>
                                    <p:animEffect transition="in" filter="fade">
                                      <p:cBhvr>
                                        <p:cTn id="25" dur="2500"/>
                                        <p:tgtEl>
                                          <p:spTgt spid="15"/>
                                        </p:tgtEl>
                                      </p:cBhvr>
                                    </p:animEffect>
                                    <p:anim calcmode="lin" valueType="num">
                                      <p:cBhvr>
                                        <p:cTn id="26" dur="2500" fill="hold"/>
                                        <p:tgtEl>
                                          <p:spTgt spid="15"/>
                                        </p:tgtEl>
                                        <p:attrNameLst>
                                          <p:attrName>ppt_x</p:attrName>
                                        </p:attrNameLst>
                                      </p:cBhvr>
                                      <p:tavLst>
                                        <p:tav tm="0">
                                          <p:val>
                                            <p:fltVal val="0.5"/>
                                          </p:val>
                                        </p:tav>
                                        <p:tav tm="100000">
                                          <p:val>
                                            <p:strVal val="#ppt_x"/>
                                          </p:val>
                                        </p:tav>
                                      </p:tavLst>
                                    </p:anim>
                                    <p:anim calcmode="lin" valueType="num">
                                      <p:cBhvr>
                                        <p:cTn id="27" dur="2500" fill="hold"/>
                                        <p:tgtEl>
                                          <p:spTgt spid="15"/>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52" presetClass="entr" presetSubtype="0" fill="hold" grpId="0" nodeType="afterEffect">
                                  <p:stCondLst>
                                    <p:cond delay="0"/>
                                  </p:stCondLst>
                                  <p:iterate type="wd">
                                    <p:tmPct val="15000"/>
                                  </p:iterate>
                                  <p:childTnLst>
                                    <p:set>
                                      <p:cBhvr>
                                        <p:cTn id="35" dur="1" fill="hold">
                                          <p:stCondLst>
                                            <p:cond delay="0"/>
                                          </p:stCondLst>
                                        </p:cTn>
                                        <p:tgtEl>
                                          <p:spTgt spid="2"/>
                                        </p:tgtEl>
                                        <p:attrNameLst>
                                          <p:attrName>style.visibility</p:attrName>
                                        </p:attrNameLst>
                                      </p:cBhvr>
                                      <p:to>
                                        <p:strVal val="visible"/>
                                      </p:to>
                                    </p:set>
                                    <p:animScale>
                                      <p:cBhvr>
                                        <p:cTn id="36"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2"/>
                                        </p:tgtEl>
                                        <p:attrNameLst>
                                          <p:attrName>ppt_x</p:attrName>
                                          <p:attrName>ppt_y</p:attrName>
                                        </p:attrNameLst>
                                      </p:cBhvr>
                                    </p:animMotion>
                                    <p:animEffect transition="in" filter="fade">
                                      <p:cBhvr>
                                        <p:cTn id="38" dur="2000"/>
                                        <p:tgtEl>
                                          <p:spTgt spid="2"/>
                                        </p:tgtEl>
                                      </p:cBhvr>
                                    </p:animEffect>
                                  </p:childTnLst>
                                </p:cTn>
                              </p:par>
                            </p:childTnLst>
                          </p:cTn>
                        </p:par>
                        <p:par>
                          <p:cTn id="39" fill="hold">
                            <p:stCondLst>
                              <p:cond delay="8200"/>
                            </p:stCondLst>
                            <p:childTnLst>
                              <p:par>
                                <p:cTn id="40" presetID="10" presetClass="exit" presetSubtype="0" fill="hold" grpId="0" nodeType="afterEffect">
                                  <p:stCondLst>
                                    <p:cond delay="500"/>
                                  </p:stCondLst>
                                  <p:iterate type="lt">
                                    <p:tmPct val="0"/>
                                  </p:iterate>
                                  <p:childTnLst>
                                    <p:animEffect transition="out" filter="fade">
                                      <p:cBhvr>
                                        <p:cTn id="41" dur="1000"/>
                                        <p:tgtEl>
                                          <p:spTgt spid="7">
                                            <p:txEl>
                                              <p:pRg st="0" end="0"/>
                                            </p:txEl>
                                          </p:spTgt>
                                        </p:tgtEl>
                                      </p:cBhvr>
                                    </p:animEffect>
                                    <p:set>
                                      <p:cBhvr>
                                        <p:cTn id="42" dur="1" fill="hold">
                                          <p:stCondLst>
                                            <p:cond delay="999"/>
                                          </p:stCondLst>
                                        </p:cTn>
                                        <p:tgtEl>
                                          <p:spTgt spid="7">
                                            <p:txEl>
                                              <p:pRg st="0" end="0"/>
                                            </p:txEl>
                                          </p:spTgt>
                                        </p:tgtEl>
                                        <p:attrNameLst>
                                          <p:attrName>style.visibility</p:attrName>
                                        </p:attrNameLst>
                                      </p:cBhvr>
                                      <p:to>
                                        <p:strVal val="hidden"/>
                                      </p:to>
                                    </p:set>
                                  </p:childTnLst>
                                </p:cTn>
                              </p:par>
                            </p:childTnLst>
                          </p:cTn>
                        </p:par>
                        <p:par>
                          <p:cTn id="43" fill="hold">
                            <p:stCondLst>
                              <p:cond delay="9700"/>
                            </p:stCondLst>
                            <p:childTnLst>
                              <p:par>
                                <p:cTn id="44" presetID="1" presetClass="entr" presetSubtype="0" fill="hold" grpId="0" nodeType="afterEffect">
                                  <p:stCondLst>
                                    <p:cond delay="0"/>
                                  </p:stCondLst>
                                  <p:iterate type="lt">
                                    <p:tmAbs val="300"/>
                                  </p:iterate>
                                  <p:childTnLst>
                                    <p:set>
                                      <p:cBhvr>
                                        <p:cTn id="45" dur="1" fill="hold">
                                          <p:stCondLst>
                                            <p:cond delay="0"/>
                                          </p:stCondLst>
                                        </p:cTn>
                                        <p:tgtEl>
                                          <p:spTgt spid="6"/>
                                        </p:tgtEl>
                                        <p:attrNameLst>
                                          <p:attrName>style.visibility</p:attrName>
                                        </p:attrNameLst>
                                      </p:cBhvr>
                                      <p:to>
                                        <p:strVal val="visible"/>
                                      </p:to>
                                    </p:set>
                                  </p:childTnLst>
                                </p:cTn>
                              </p:par>
                            </p:childTnLst>
                          </p:cTn>
                        </p:par>
                        <p:par>
                          <p:cTn id="46" fill="hold">
                            <p:stCondLst>
                              <p:cond delay="14201"/>
                            </p:stCondLst>
                            <p:childTnLst>
                              <p:par>
                                <p:cTn id="47" presetID="10" presetClass="exit" presetSubtype="0" fill="hold" grpId="1" nodeType="afterEffect">
                                  <p:stCondLst>
                                    <p:cond delay="0"/>
                                  </p:stCondLst>
                                  <p:iterate type="lt">
                                    <p:tmPct val="0"/>
                                  </p:iterate>
                                  <p:childTnLst>
                                    <p:animEffect transition="out" filter="fade">
                                      <p:cBhvr>
                                        <p:cTn id="48" dur="1000"/>
                                        <p:tgtEl>
                                          <p:spTgt spid="6"/>
                                        </p:tgtEl>
                                      </p:cBhvr>
                                    </p:animEffect>
                                    <p:set>
                                      <p:cBhvr>
                                        <p:cTn id="49" dur="1" fill="hold">
                                          <p:stCondLst>
                                            <p:cond delay="999"/>
                                          </p:stCondLst>
                                        </p:cTn>
                                        <p:tgtEl>
                                          <p:spTgt spid="6"/>
                                        </p:tgtEl>
                                        <p:attrNameLst>
                                          <p:attrName>style.visibility</p:attrName>
                                        </p:attrNameLst>
                                      </p:cBhvr>
                                      <p:to>
                                        <p:strVal val="hidden"/>
                                      </p:to>
                                    </p:set>
                                  </p:childTnLst>
                                </p:cTn>
                              </p:par>
                            </p:childTnLst>
                          </p:cTn>
                        </p:par>
                        <p:par>
                          <p:cTn id="50" fill="hold">
                            <p:stCondLst>
                              <p:cond delay="15201"/>
                            </p:stCondLst>
                            <p:childTnLst>
                              <p:par>
                                <p:cTn id="51" presetID="1" presetClass="entr" presetSubtype="0" fill="hold" nodeType="afterEffect">
                                  <p:stCondLst>
                                    <p:cond delay="0"/>
                                  </p:stCondLst>
                                  <p:iterate type="lt">
                                    <p:tmAbs val="300"/>
                                  </p:iterate>
                                  <p:childTnLst>
                                    <p:set>
                                      <p:cBhvr>
                                        <p:cTn id="5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3188375" y="1493369"/>
            <a:ext cx="8863249"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9600" b="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Torres del Paine</a:t>
            </a:r>
            <a:endParaRPr lang="sk-SK" sz="96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Krajina">
            <a:extLst>
              <a:ext uri="{FF2B5EF4-FFF2-40B4-BE49-F238E27FC236}">
                <a16:creationId xmlns:a16="http://schemas.microsoft.com/office/drawing/2014/main" id="{CCD0287C-6E5C-4B58-A867-DDBDD883E5AA}"/>
              </a:ext>
            </a:extLst>
          </p:cNvPr>
          <p:cNvSpPr txBox="1"/>
          <p:nvPr/>
        </p:nvSpPr>
        <p:spPr>
          <a:xfrm>
            <a:off x="5830572" y="6596936"/>
            <a:ext cx="3578854" cy="1323439"/>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altLang="ja-JP" sz="8000" b="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CHILE</a:t>
            </a:r>
            <a:endParaRPr lang="sk-SK" sz="80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pic>
        <p:nvPicPr>
          <p:cNvPr id="13" name="Znak">
            <a:extLst>
              <a:ext uri="{FF2B5EF4-FFF2-40B4-BE49-F238E27FC236}">
                <a16:creationId xmlns:a16="http://schemas.microsoft.com/office/drawing/2014/main" id="{9B6501E2-91C9-4A5B-95A3-CE7DDE0CD8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31638" y="1983291"/>
            <a:ext cx="2151199" cy="1505840"/>
          </a:xfrm>
          <a:prstGeom prst="rect">
            <a:avLst/>
          </a:prstGeom>
          <a:effectLst>
            <a:glow rad="228600">
              <a:schemeClr val="bg1">
                <a:alpha val="84000"/>
              </a:schemeClr>
            </a:glow>
            <a:outerShdw blurRad="25400" dist="25400" dir="2700000" algn="tl" rotWithShape="0">
              <a:prstClr val="black">
                <a:alpha val="40000"/>
              </a:prstClr>
            </a:outerShdw>
          </a:effectLst>
        </p:spPr>
      </p:pic>
      <p:pic>
        <p:nvPicPr>
          <p:cNvPr id="19" name="Vlajka">
            <a:extLst>
              <a:ext uri="{FF2B5EF4-FFF2-40B4-BE49-F238E27FC236}">
                <a16:creationId xmlns:a16="http://schemas.microsoft.com/office/drawing/2014/main" id="{B7907490-DF68-4694-94F6-299248B8352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2051624" y="1931231"/>
            <a:ext cx="2302387" cy="1571548"/>
          </a:xfrm>
          <a:prstGeom prst="rect">
            <a:avLst/>
          </a:prstGeom>
          <a:effectLst>
            <a:glow rad="228600">
              <a:schemeClr val="bg1">
                <a:alpha val="84000"/>
              </a:schemeClr>
            </a:glow>
            <a:outerShdw blurRad="25400" dist="25400" dir="2700000" algn="tl" rotWithShape="0">
              <a:prstClr val="black">
                <a:alpha val="40000"/>
              </a:prstClr>
            </a:outerShdw>
          </a:effectLst>
        </p:spPr>
      </p:pic>
      <p:sp>
        <p:nvSpPr>
          <p:cNvPr id="16" name="Región">
            <a:extLst>
              <a:ext uri="{FF2B5EF4-FFF2-40B4-BE49-F238E27FC236}">
                <a16:creationId xmlns:a16="http://schemas.microsoft.com/office/drawing/2014/main" id="{5CBD748A-B5BE-4EC2-B252-7E1C57EAAC5C}"/>
              </a:ext>
            </a:extLst>
          </p:cNvPr>
          <p:cNvSpPr txBox="1"/>
          <p:nvPr/>
        </p:nvSpPr>
        <p:spPr>
          <a:xfrm>
            <a:off x="5523641" y="1983291"/>
            <a:ext cx="4192716" cy="1200329"/>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7200" b="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Patagonia</a:t>
            </a:r>
            <a:endParaRPr lang="sk-SK" sz="7200" b="1" dirty="0">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pic>
        <p:nvPicPr>
          <p:cNvPr id="14" name="Rám">
            <a:extLst>
              <a:ext uri="{FF2B5EF4-FFF2-40B4-BE49-F238E27FC236}">
                <a16:creationId xmlns:a16="http://schemas.microsoft.com/office/drawing/2014/main" id="{BFD84E48-0D68-4388-9AD1-BA796F271C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grpSp>
        <p:nvGrpSpPr>
          <p:cNvPr id="3" name="Skupina 2">
            <a:extLst>
              <a:ext uri="{FF2B5EF4-FFF2-40B4-BE49-F238E27FC236}">
                <a16:creationId xmlns:a16="http://schemas.microsoft.com/office/drawing/2014/main" id="{1C0178F8-45D5-4D21-80BE-6196FE71A813}"/>
              </a:ext>
            </a:extLst>
          </p:cNvPr>
          <p:cNvGrpSpPr/>
          <p:nvPr/>
        </p:nvGrpSpPr>
        <p:grpSpPr>
          <a:xfrm>
            <a:off x="2389993" y="2950956"/>
            <a:ext cx="10506800" cy="3218400"/>
            <a:chOff x="2389993" y="2950956"/>
            <a:chExt cx="10506800" cy="3218400"/>
          </a:xfrm>
        </p:grpSpPr>
        <p:pic>
          <p:nvPicPr>
            <p:cNvPr id="12" name="Foto 2bx">
              <a:extLst>
                <a:ext uri="{FF2B5EF4-FFF2-40B4-BE49-F238E27FC236}">
                  <a16:creationId xmlns:a16="http://schemas.microsoft.com/office/drawing/2014/main" id="{1194AC49-370B-4683-A5C8-9507B682047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8967193" y="3958956"/>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pic>
          <p:nvPicPr>
            <p:cNvPr id="17" name="Foto 2ax">
              <a:extLst>
                <a:ext uri="{FF2B5EF4-FFF2-40B4-BE49-F238E27FC236}">
                  <a16:creationId xmlns:a16="http://schemas.microsoft.com/office/drawing/2014/main" id="{4B6DD248-1ACE-4134-86B1-ECC99473948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389993" y="3958956"/>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pic>
          <p:nvPicPr>
            <p:cNvPr id="23" name="Foto 1x">
              <a:extLst>
                <a:ext uri="{FF2B5EF4-FFF2-40B4-BE49-F238E27FC236}">
                  <a16:creationId xmlns:a16="http://schemas.microsoft.com/office/drawing/2014/main" id="{A3C183FC-85F6-4524-88B6-1B8DDE4CFDE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76793" y="2950956"/>
              <a:ext cx="3929600" cy="2210400"/>
            </a:xfrm>
            <a:prstGeom prst="rect">
              <a:avLst/>
            </a:prstGeom>
            <a:ln w="57150" cap="sq" cmpd="thickThin">
              <a:solidFill>
                <a:schemeClr val="bg1"/>
              </a:solidFill>
              <a:prstDash val="solid"/>
              <a:miter lim="800000"/>
            </a:ln>
            <a:effectLst>
              <a:innerShdw blurRad="127000">
                <a:schemeClr val="tx1">
                  <a:alpha val="68000"/>
                </a:schemeClr>
              </a:innerShdw>
            </a:effectLst>
          </p:spPr>
        </p:pic>
      </p:grpSp>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6000">
        <p:fad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5701"/>
                            </p:stCondLst>
                            <p:childTnLst>
                              <p:par>
                                <p:cTn id="8" presetID="42" presetClass="path" presetSubtype="0" accel="50000" decel="50000" fill="hold" nodeType="afterEffect">
                                  <p:stCondLst>
                                    <p:cond delay="0"/>
                                  </p:stCondLst>
                                  <p:childTnLst>
                                    <p:animMotion origin="layout" path="M -4.16667E-6 2.96296E-6 L -0.0001 0.07018 " pathEditMode="relative" rAng="0" ptsTypes="AA">
                                      <p:cBhvr>
                                        <p:cTn id="9" dur="2000" fill="hold"/>
                                        <p:tgtEl>
                                          <p:spTgt spid="3"/>
                                        </p:tgtEl>
                                        <p:attrNameLst>
                                          <p:attrName>ppt_x</p:attrName>
                                          <p:attrName>ppt_y</p:attrName>
                                        </p:attrNameLst>
                                      </p:cBhvr>
                                      <p:rCtr x="-10" y="3500"/>
                                    </p:animMotion>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500"/>
                                        <p:tgtEl>
                                          <p:spTgt spid="16"/>
                                        </p:tgtEl>
                                      </p:cBhvr>
                                    </p:animEffect>
                                    <p:anim calcmode="lin" valueType="num">
                                      <p:cBhvr>
                                        <p:cTn id="13" dur="1500" fill="hold"/>
                                        <p:tgtEl>
                                          <p:spTgt spid="16"/>
                                        </p:tgtEl>
                                        <p:attrNameLst>
                                          <p:attrName>ppt_x</p:attrName>
                                        </p:attrNameLst>
                                      </p:cBhvr>
                                      <p:tavLst>
                                        <p:tav tm="0">
                                          <p:val>
                                            <p:strVal val="#ppt_x"/>
                                          </p:val>
                                        </p:tav>
                                        <p:tav tm="100000">
                                          <p:val>
                                            <p:strVal val="#ppt_x"/>
                                          </p:val>
                                        </p:tav>
                                      </p:tavLst>
                                    </p:anim>
                                    <p:anim calcmode="lin" valueType="num">
                                      <p:cBhvr>
                                        <p:cTn id="14" dur="1500" fill="hold"/>
                                        <p:tgtEl>
                                          <p:spTgt spid="16"/>
                                        </p:tgtEl>
                                        <p:attrNameLst>
                                          <p:attrName>ppt_y</p:attrName>
                                        </p:attrNameLst>
                                      </p:cBhvr>
                                      <p:tavLst>
                                        <p:tav tm="0">
                                          <p:val>
                                            <p:strVal val="#ppt_y+.1"/>
                                          </p:val>
                                        </p:tav>
                                        <p:tav tm="100000">
                                          <p:val>
                                            <p:strVal val="#ppt_y"/>
                                          </p:val>
                                        </p:tav>
                                      </p:tavLst>
                                    </p:anim>
                                  </p:childTnLst>
                                </p:cTn>
                              </p:par>
                            </p:childTnLst>
                          </p:cTn>
                        </p:par>
                        <p:par>
                          <p:cTn id="15" fill="hold">
                            <p:stCondLst>
                              <p:cond delay="7701"/>
                            </p:stCondLst>
                            <p:childTnLst>
                              <p:par>
                                <p:cTn id="16" presetID="53" presetClass="entr" presetSubtype="528" fill="hold" nodeType="afterEffect">
                                  <p:stCondLst>
                                    <p:cond delay="500"/>
                                  </p:stCondLst>
                                  <p:childTnLst>
                                    <p:set>
                                      <p:cBhvr>
                                        <p:cTn id="17" dur="1" fill="hold">
                                          <p:stCondLst>
                                            <p:cond delay="0"/>
                                          </p:stCondLst>
                                        </p:cTn>
                                        <p:tgtEl>
                                          <p:spTgt spid="13"/>
                                        </p:tgtEl>
                                        <p:attrNameLst>
                                          <p:attrName>style.visibility</p:attrName>
                                        </p:attrNameLst>
                                      </p:cBhvr>
                                      <p:to>
                                        <p:strVal val="visible"/>
                                      </p:to>
                                    </p:set>
                                    <p:anim calcmode="lin" valueType="num">
                                      <p:cBhvr>
                                        <p:cTn id="18" dur="2000" fill="hold"/>
                                        <p:tgtEl>
                                          <p:spTgt spid="13"/>
                                        </p:tgtEl>
                                        <p:attrNameLst>
                                          <p:attrName>ppt_w</p:attrName>
                                        </p:attrNameLst>
                                      </p:cBhvr>
                                      <p:tavLst>
                                        <p:tav tm="0">
                                          <p:val>
                                            <p:fltVal val="0"/>
                                          </p:val>
                                        </p:tav>
                                        <p:tav tm="100000">
                                          <p:val>
                                            <p:strVal val="#ppt_w"/>
                                          </p:val>
                                        </p:tav>
                                      </p:tavLst>
                                    </p:anim>
                                    <p:anim calcmode="lin" valueType="num">
                                      <p:cBhvr>
                                        <p:cTn id="19" dur="2000" fill="hold"/>
                                        <p:tgtEl>
                                          <p:spTgt spid="13"/>
                                        </p:tgtEl>
                                        <p:attrNameLst>
                                          <p:attrName>ppt_h</p:attrName>
                                        </p:attrNameLst>
                                      </p:cBhvr>
                                      <p:tavLst>
                                        <p:tav tm="0">
                                          <p:val>
                                            <p:fltVal val="0"/>
                                          </p:val>
                                        </p:tav>
                                        <p:tav tm="100000">
                                          <p:val>
                                            <p:strVal val="#ppt_h"/>
                                          </p:val>
                                        </p:tav>
                                      </p:tavLst>
                                    </p:anim>
                                    <p:animEffect transition="in" filter="fade">
                                      <p:cBhvr>
                                        <p:cTn id="20" dur="2000"/>
                                        <p:tgtEl>
                                          <p:spTgt spid="13"/>
                                        </p:tgtEl>
                                      </p:cBhvr>
                                    </p:animEffect>
                                    <p:anim calcmode="lin" valueType="num">
                                      <p:cBhvr>
                                        <p:cTn id="21" dur="2000" fill="hold"/>
                                        <p:tgtEl>
                                          <p:spTgt spid="13"/>
                                        </p:tgtEl>
                                        <p:attrNameLst>
                                          <p:attrName>ppt_x</p:attrName>
                                        </p:attrNameLst>
                                      </p:cBhvr>
                                      <p:tavLst>
                                        <p:tav tm="0">
                                          <p:val>
                                            <p:fltVal val="0.5"/>
                                          </p:val>
                                        </p:tav>
                                        <p:tav tm="100000">
                                          <p:val>
                                            <p:strVal val="#ppt_x"/>
                                          </p:val>
                                        </p:tav>
                                      </p:tavLst>
                                    </p:anim>
                                    <p:anim calcmode="lin" valueType="num">
                                      <p:cBhvr>
                                        <p:cTn id="22" dur="2000" fill="hold"/>
                                        <p:tgtEl>
                                          <p:spTgt spid="13"/>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5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2000" fill="hold"/>
                                        <p:tgtEl>
                                          <p:spTgt spid="19"/>
                                        </p:tgtEl>
                                        <p:attrNameLst>
                                          <p:attrName>ppt_w</p:attrName>
                                        </p:attrNameLst>
                                      </p:cBhvr>
                                      <p:tavLst>
                                        <p:tav tm="0">
                                          <p:val>
                                            <p:fltVal val="0"/>
                                          </p:val>
                                        </p:tav>
                                        <p:tav tm="100000">
                                          <p:val>
                                            <p:strVal val="#ppt_w"/>
                                          </p:val>
                                        </p:tav>
                                      </p:tavLst>
                                    </p:anim>
                                    <p:anim calcmode="lin" valueType="num">
                                      <p:cBhvr>
                                        <p:cTn id="26" dur="2000" fill="hold"/>
                                        <p:tgtEl>
                                          <p:spTgt spid="19"/>
                                        </p:tgtEl>
                                        <p:attrNameLst>
                                          <p:attrName>ppt_h</p:attrName>
                                        </p:attrNameLst>
                                      </p:cBhvr>
                                      <p:tavLst>
                                        <p:tav tm="0">
                                          <p:val>
                                            <p:fltVal val="0"/>
                                          </p:val>
                                        </p:tav>
                                        <p:tav tm="100000">
                                          <p:val>
                                            <p:strVal val="#ppt_h"/>
                                          </p:val>
                                        </p:tav>
                                      </p:tavLst>
                                    </p:anim>
                                    <p:animEffect transition="in" filter="fade">
                                      <p:cBhvr>
                                        <p:cTn id="27" dur="2000"/>
                                        <p:tgtEl>
                                          <p:spTgt spid="19"/>
                                        </p:tgtEl>
                                      </p:cBhvr>
                                    </p:animEffect>
                                    <p:anim calcmode="lin" valueType="num">
                                      <p:cBhvr>
                                        <p:cTn id="28" dur="2000" fill="hold"/>
                                        <p:tgtEl>
                                          <p:spTgt spid="19"/>
                                        </p:tgtEl>
                                        <p:attrNameLst>
                                          <p:attrName>ppt_x</p:attrName>
                                        </p:attrNameLst>
                                      </p:cBhvr>
                                      <p:tavLst>
                                        <p:tav tm="0">
                                          <p:val>
                                            <p:fltVal val="0.5"/>
                                          </p:val>
                                        </p:tav>
                                        <p:tav tm="100000">
                                          <p:val>
                                            <p:strVal val="#ppt_x"/>
                                          </p:val>
                                        </p:tav>
                                      </p:tavLst>
                                    </p:anim>
                                    <p:anim calcmode="lin" valueType="num">
                                      <p:cBhvr>
                                        <p:cTn id="29" dur="2000" fill="hold"/>
                                        <p:tgtEl>
                                          <p:spTgt spid="19"/>
                                        </p:tgtEl>
                                        <p:attrNameLst>
                                          <p:attrName>ppt_y</p:attrName>
                                        </p:attrNameLst>
                                      </p:cBhvr>
                                      <p:tavLst>
                                        <p:tav tm="0">
                                          <p:val>
                                            <p:fltVal val="0.5"/>
                                          </p:val>
                                        </p:tav>
                                        <p:tav tm="100000">
                                          <p:val>
                                            <p:strVal val="#ppt_y"/>
                                          </p:val>
                                        </p:tav>
                                      </p:tavLst>
                                    </p:anim>
                                  </p:childTnLst>
                                </p:cTn>
                              </p:par>
                            </p:childTnLst>
                          </p:cTn>
                        </p:par>
                        <p:par>
                          <p:cTn id="30" fill="hold">
                            <p:stCondLst>
                              <p:cond delay="10201"/>
                            </p:stCondLst>
                            <p:childTnLst>
                              <p:par>
                                <p:cTn id="31" presetID="53" presetClass="entr" presetSubtype="16" fill="hold" grpId="0" nodeType="afterEffect">
                                  <p:stCondLst>
                                    <p:cond delay="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2000" fill="hold"/>
                                        <p:tgtEl>
                                          <p:spTgt spid="18"/>
                                        </p:tgtEl>
                                        <p:attrNameLst>
                                          <p:attrName>ppt_w</p:attrName>
                                        </p:attrNameLst>
                                      </p:cBhvr>
                                      <p:tavLst>
                                        <p:tav tm="0">
                                          <p:val>
                                            <p:fltVal val="0"/>
                                          </p:val>
                                        </p:tav>
                                        <p:tav tm="100000">
                                          <p:val>
                                            <p:strVal val="#ppt_w"/>
                                          </p:val>
                                        </p:tav>
                                      </p:tavLst>
                                    </p:anim>
                                    <p:anim calcmode="lin" valueType="num">
                                      <p:cBhvr>
                                        <p:cTn id="34" dur="2000" fill="hold"/>
                                        <p:tgtEl>
                                          <p:spTgt spid="18"/>
                                        </p:tgtEl>
                                        <p:attrNameLst>
                                          <p:attrName>ppt_h</p:attrName>
                                        </p:attrNameLst>
                                      </p:cBhvr>
                                      <p:tavLst>
                                        <p:tav tm="0">
                                          <p:val>
                                            <p:fltVal val="0"/>
                                          </p:val>
                                        </p:tav>
                                        <p:tav tm="100000">
                                          <p:val>
                                            <p:strVal val="#ppt_h"/>
                                          </p:val>
                                        </p:tav>
                                      </p:tavLst>
                                    </p:anim>
                                    <p:animEffect transition="in" filter="fade">
                                      <p:cBhvr>
                                        <p:cTn id="3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8" name="Štíty">
            <a:extLst>
              <a:ext uri="{FF2B5EF4-FFF2-40B4-BE49-F238E27FC236}">
                <a16:creationId xmlns:a16="http://schemas.microsoft.com/office/drawing/2014/main" id="{8B9E1201-ACD3-4C99-ACAD-A41E9875E669}"/>
              </a:ext>
            </a:extLst>
          </p:cNvPr>
          <p:cNvPicPr>
            <a:picLocks noChangeAspect="1"/>
          </p:cNvPicPr>
          <p:nvPr/>
        </p:nvPicPr>
        <p:blipFill rotWithShape="1">
          <a:blip r:embed="rId3">
            <a:extLst>
              <a:ext uri="{28A0092B-C50C-407E-A947-70E740481C1C}">
                <a14:useLocalDpi xmlns:a14="http://schemas.microsoft.com/office/drawing/2010/main" val="0"/>
              </a:ext>
            </a:extLst>
          </a:blip>
          <a:srcRect l="58008" t="8000" b="39920"/>
          <a:stretch/>
        </p:blipFill>
        <p:spPr>
          <a:xfrm>
            <a:off x="9111770" y="685850"/>
            <a:ext cx="5784465" cy="4035343"/>
          </a:xfrm>
          <a:prstGeom prst="rect">
            <a:avLst/>
          </a:prstGeom>
        </p:spPr>
      </p:pic>
      <p:sp>
        <p:nvSpPr>
          <p:cNvPr id="12" name="GPS">
            <a:extLst>
              <a:ext uri="{FF2B5EF4-FFF2-40B4-BE49-F238E27FC236}">
                <a16:creationId xmlns:a16="http://schemas.microsoft.com/office/drawing/2014/main" id="{5FDAD124-70D3-48F7-A66B-A4EF05AED180}"/>
              </a:ext>
            </a:extLst>
          </p:cNvPr>
          <p:cNvSpPr txBox="1"/>
          <p:nvPr/>
        </p:nvSpPr>
        <p:spPr>
          <a:xfrm>
            <a:off x="10932368" y="7886650"/>
            <a:ext cx="3778179" cy="400110"/>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algn="ctr" defTabSz="1181863">
              <a:defRPr/>
            </a:pPr>
            <a:r>
              <a:rPr lang="sk-SK" sz="2000" b="1" i="1" kern="0">
                <a:solidFill>
                  <a:schemeClr val="bg1"/>
                </a:solidFill>
                <a:latin typeface="Calibri" panose="020F0502020204030204"/>
              </a:rPr>
              <a:t>GPS   S 50°58’59‘‘   W 72°57’59‘‘</a:t>
            </a:r>
            <a:endParaRPr lang="sk-SK" sz="2000" b="1" i="1" kern="0" dirty="0">
              <a:solidFill>
                <a:schemeClr val="bg1"/>
              </a:solidFill>
              <a:latin typeface="Calibri" panose="020F0502020204030204"/>
            </a:endParaRPr>
          </a:p>
        </p:txBody>
      </p:sp>
      <p:sp>
        <p:nvSpPr>
          <p:cNvPr id="22" name="Krajina">
            <a:extLst>
              <a:ext uri="{FF2B5EF4-FFF2-40B4-BE49-F238E27FC236}">
                <a16:creationId xmlns:a16="http://schemas.microsoft.com/office/drawing/2014/main" id="{BD1DCE6E-A25F-4AB0-8FE3-335F40A24D9A}"/>
              </a:ext>
            </a:extLst>
          </p:cNvPr>
          <p:cNvSpPr txBox="1"/>
          <p:nvPr/>
        </p:nvSpPr>
        <p:spPr>
          <a:xfrm>
            <a:off x="1859360" y="5341785"/>
            <a:ext cx="3014887" cy="1938992"/>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800" b="1">
                <a:ln w="3175">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Sur de</a:t>
            </a:r>
          </a:p>
          <a:p>
            <a:pPr algn="ctr" defTabSz="510578">
              <a:defRPr/>
            </a:pPr>
            <a:r>
              <a:rPr lang="sk-SK" sz="7200" b="1">
                <a:ln>
                  <a:solidFill>
                    <a:prstClr val="black"/>
                  </a:solidFill>
                </a:ln>
                <a:gradFill flip="none" rotWithShape="1">
                  <a:gsLst>
                    <a:gs pos="44000">
                      <a:srgbClr val="F9D798"/>
                    </a:gs>
                    <a:gs pos="77000">
                      <a:schemeClr val="bg1"/>
                    </a:gs>
                  </a:gsLst>
                  <a:lin ang="16200000" scaled="1"/>
                  <a:tileRect/>
                </a:gradFill>
                <a:effectLst>
                  <a:outerShdw blurRad="38100" dist="38100" dir="2700000" algn="tl">
                    <a:srgbClr val="000000">
                      <a:alpha val="43137"/>
                    </a:srgbClr>
                  </a:outerShdw>
                </a:effectLst>
                <a:latin typeface="Artistik" panose="04040505050F02020602" pitchFamily="82" charset="0"/>
              </a:rPr>
              <a:t>CHILE</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81089" y="685850"/>
            <a:ext cx="2875395" cy="3364212"/>
          </a:xfrm>
          <a:prstGeom prst="rect">
            <a:avLst/>
          </a:prstGeom>
          <a:effectLst>
            <a:outerShdw blurRad="76200" dist="50800" dir="2700000" algn="tl" rotWithShape="0">
              <a:prstClr val="black">
                <a:alpha val="4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445491" y="1981994"/>
            <a:ext cx="486030" cy="241980"/>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r>
              <a:rPr lang="sk-SK" sz="1100" b="1" kern="0">
                <a:solidFill>
                  <a:prstClr val="black"/>
                </a:solidFill>
                <a:latin typeface="Courgette" panose="020B0604020202020204" charset="-18"/>
                <a:ea typeface="Tahoma" panose="020B0604030504040204" pitchFamily="34" charset="0"/>
                <a:cs typeface="Tahoma" panose="020B0604030504040204" pitchFamily="34" charset="0"/>
              </a:rPr>
              <a:t>Chile</a:t>
            </a:r>
          </a:p>
        </p:txBody>
      </p:sp>
      <p:sp>
        <p:nvSpPr>
          <p:cNvPr id="15" name="Miesto">
            <a:extLst>
              <a:ext uri="{FF2B5EF4-FFF2-40B4-BE49-F238E27FC236}">
                <a16:creationId xmlns:a16="http://schemas.microsoft.com/office/drawing/2014/main" id="{848B2786-6D0F-4E27-946C-115FC64B9153}"/>
              </a:ext>
            </a:extLst>
          </p:cNvPr>
          <p:cNvSpPr/>
          <p:nvPr/>
        </p:nvSpPr>
        <p:spPr>
          <a:xfrm>
            <a:off x="6393712" y="3062114"/>
            <a:ext cx="1447832" cy="288147"/>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defRPr/>
            </a:pPr>
            <a:r>
              <a:rPr lang="sk-SK" sz="1400" b="1" kern="0">
                <a:solidFill>
                  <a:prstClr val="black"/>
                </a:solidFill>
                <a:latin typeface="Courgette" panose="020B0604020202020204" charset="-18"/>
                <a:ea typeface="Tahoma" panose="020B0604030504040204" pitchFamily="34" charset="0"/>
                <a:cs typeface="Tahoma" panose="020B0604030504040204" pitchFamily="34" charset="0"/>
              </a:rPr>
              <a:t>Torres del Paine</a:t>
            </a:r>
          </a:p>
        </p:txBody>
      </p:sp>
      <p:sp>
        <p:nvSpPr>
          <p:cNvPr id="16" name="Hviezda">
            <a:extLst>
              <a:ext uri="{FF2B5EF4-FFF2-40B4-BE49-F238E27FC236}">
                <a16:creationId xmlns:a16="http://schemas.microsoft.com/office/drawing/2014/main" id="{DF1065B3-21A1-4C8D-A646-751AADF42544}"/>
              </a:ext>
            </a:extLst>
          </p:cNvPr>
          <p:cNvSpPr/>
          <p:nvPr/>
        </p:nvSpPr>
        <p:spPr>
          <a:xfrm>
            <a:off x="6107832" y="3278138"/>
            <a:ext cx="381185" cy="361287"/>
          </a:xfrm>
          <a:prstGeom prst="star4">
            <a:avLst>
              <a:gd name="adj" fmla="val 14116"/>
            </a:avLst>
          </a:prstGeom>
          <a:solidFill>
            <a:srgbClr val="FF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sp>
        <p:nvSpPr>
          <p:cNvPr id="5" name="Ovál">
            <a:extLst>
              <a:ext uri="{FF2B5EF4-FFF2-40B4-BE49-F238E27FC236}">
                <a16:creationId xmlns:a16="http://schemas.microsoft.com/office/drawing/2014/main" id="{D082FCE1-0507-4EEB-BE68-BDEA99225AD3}"/>
              </a:ext>
            </a:extLst>
          </p:cNvPr>
          <p:cNvSpPr/>
          <p:nvPr/>
        </p:nvSpPr>
        <p:spPr>
          <a:xfrm>
            <a:off x="2219400" y="2367955"/>
            <a:ext cx="216024" cy="406127"/>
          </a:xfrm>
          <a:prstGeom prst="ellipse">
            <a:avLst/>
          </a:prstGeom>
          <a:noFill/>
          <a:ln>
            <a:solidFill>
              <a:srgbClr val="E2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Rám">
            <a:extLst>
              <a:ext uri="{FF2B5EF4-FFF2-40B4-BE49-F238E27FC236}">
                <a16:creationId xmlns:a16="http://schemas.microsoft.com/office/drawing/2014/main" id="{2AF66E8D-3770-43D8-85F6-F4F9092B8F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par>
                                <p:cTn id="8" presetID="53" presetClass="entr" presetSubtype="16"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 calcmode="lin" valueType="num">
                                      <p:cBhvr>
                                        <p:cTn id="10" dur="1500" fill="hold"/>
                                        <p:tgtEl>
                                          <p:spTgt spid="13"/>
                                        </p:tgtEl>
                                        <p:attrNameLst>
                                          <p:attrName>ppt_w</p:attrName>
                                        </p:attrNameLst>
                                      </p:cBhvr>
                                      <p:tavLst>
                                        <p:tav tm="0">
                                          <p:val>
                                            <p:fltVal val="0"/>
                                          </p:val>
                                        </p:tav>
                                        <p:tav tm="100000">
                                          <p:val>
                                            <p:strVal val="#ppt_w"/>
                                          </p:val>
                                        </p:tav>
                                      </p:tavLst>
                                    </p:anim>
                                    <p:anim calcmode="lin" valueType="num">
                                      <p:cBhvr>
                                        <p:cTn id="11" dur="1500" fill="hold"/>
                                        <p:tgtEl>
                                          <p:spTgt spid="13"/>
                                        </p:tgtEl>
                                        <p:attrNameLst>
                                          <p:attrName>ppt_h</p:attrName>
                                        </p:attrNameLst>
                                      </p:cBhvr>
                                      <p:tavLst>
                                        <p:tav tm="0">
                                          <p:val>
                                            <p:fltVal val="0"/>
                                          </p:val>
                                        </p:tav>
                                        <p:tav tm="100000">
                                          <p:val>
                                            <p:strVal val="#ppt_h"/>
                                          </p:val>
                                        </p:tav>
                                      </p:tavLst>
                                    </p:anim>
                                    <p:animEffect transition="in" filter="fade">
                                      <p:cBhvr>
                                        <p:cTn id="12" dur="1500"/>
                                        <p:tgtEl>
                                          <p:spTgt spid="13"/>
                                        </p:tgtEl>
                                      </p:cBhvr>
                                    </p:animEffect>
                                  </p:childTnLst>
                                </p:cTn>
                              </p:par>
                            </p:childTnLst>
                          </p:cTn>
                        </p:par>
                        <p:par>
                          <p:cTn id="13" fill="hold">
                            <p:stCondLst>
                              <p:cond delay="3500"/>
                            </p:stCondLst>
                            <p:childTnLst>
                              <p:par>
                                <p:cTn id="14" presetID="53" presetClass="entr" presetSubtype="16"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Effect transition="in" filter="fade">
                                      <p:cBhvr>
                                        <p:cTn id="18" dur="1000"/>
                                        <p:tgtEl>
                                          <p:spTgt spid="5"/>
                                        </p:tgtEl>
                                      </p:cBhvr>
                                    </p:animEffect>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500"/>
                                        <p:tgtEl>
                                          <p:spTgt spid="22"/>
                                        </p:tgtEl>
                                      </p:cBhvr>
                                    </p:animEffect>
                                    <p:anim calcmode="lin" valueType="num">
                                      <p:cBhvr>
                                        <p:cTn id="23" dur="1500" fill="hold"/>
                                        <p:tgtEl>
                                          <p:spTgt spid="22"/>
                                        </p:tgtEl>
                                        <p:attrNameLst>
                                          <p:attrName>ppt_x</p:attrName>
                                        </p:attrNameLst>
                                      </p:cBhvr>
                                      <p:tavLst>
                                        <p:tav tm="0">
                                          <p:val>
                                            <p:strVal val="#ppt_x"/>
                                          </p:val>
                                        </p:tav>
                                        <p:tav tm="100000">
                                          <p:val>
                                            <p:strVal val="#ppt_x"/>
                                          </p:val>
                                        </p:tav>
                                      </p:tavLst>
                                    </p:anim>
                                    <p:anim calcmode="lin" valueType="num">
                                      <p:cBhvr>
                                        <p:cTn id="24" dur="1500" fill="hold"/>
                                        <p:tgtEl>
                                          <p:spTgt spid="22"/>
                                        </p:tgtEl>
                                        <p:attrNameLst>
                                          <p:attrName>ppt_y</p:attrName>
                                        </p:attrNameLst>
                                      </p:cBhvr>
                                      <p:tavLst>
                                        <p:tav tm="0">
                                          <p:val>
                                            <p:strVal val="#ppt_y+.1"/>
                                          </p:val>
                                        </p:tav>
                                        <p:tav tm="100000">
                                          <p:val>
                                            <p:strVal val="#ppt_y"/>
                                          </p:val>
                                        </p:tav>
                                      </p:tavLst>
                                    </p:anim>
                                  </p:childTnLst>
                                </p:cTn>
                              </p:par>
                            </p:childTnLst>
                          </p:cTn>
                        </p:par>
                        <p:par>
                          <p:cTn id="25" fill="hold">
                            <p:stCondLst>
                              <p:cond delay="6500"/>
                            </p:stCondLst>
                            <p:childTnLst>
                              <p:par>
                                <p:cTn id="26" presetID="10" presetClass="entr" presetSubtype="0" fill="hold" nodeType="afterEffect">
                                  <p:stCondLst>
                                    <p:cond delay="5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2000"/>
                                        <p:tgtEl>
                                          <p:spTgt spid="6"/>
                                        </p:tgtEl>
                                      </p:cBhvr>
                                    </p:animEffect>
                                  </p:childTnLst>
                                </p:cTn>
                              </p:par>
                              <p:par>
                                <p:cTn id="29" presetID="22" presetClass="entr" presetSubtype="8"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1250"/>
                                        <p:tgtEl>
                                          <p:spTgt spid="8"/>
                                        </p:tgtEl>
                                      </p:cBhvr>
                                    </p:animEffect>
                                  </p:childTnLst>
                                </p:cTn>
                              </p:par>
                            </p:childTnLst>
                          </p:cTn>
                        </p:par>
                        <p:par>
                          <p:cTn id="32" fill="hold">
                            <p:stCondLst>
                              <p:cond delay="9750"/>
                            </p:stCondLst>
                            <p:childTnLst>
                              <p:par>
                                <p:cTn id="33" presetID="53" presetClass="entr" presetSubtype="16" fill="hold" grpId="0" nodeType="afterEffect">
                                  <p:stCondLst>
                                    <p:cond delay="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500" fill="hold"/>
                                        <p:tgtEl>
                                          <p:spTgt spid="12"/>
                                        </p:tgtEl>
                                        <p:attrNameLst>
                                          <p:attrName>ppt_w</p:attrName>
                                        </p:attrNameLst>
                                      </p:cBhvr>
                                      <p:tavLst>
                                        <p:tav tm="0">
                                          <p:val>
                                            <p:fltVal val="0"/>
                                          </p:val>
                                        </p:tav>
                                        <p:tav tm="100000">
                                          <p:val>
                                            <p:strVal val="#ppt_w"/>
                                          </p:val>
                                        </p:tav>
                                      </p:tavLst>
                                    </p:anim>
                                    <p:anim calcmode="lin" valueType="num">
                                      <p:cBhvr>
                                        <p:cTn id="36" dur="1500" fill="hold"/>
                                        <p:tgtEl>
                                          <p:spTgt spid="12"/>
                                        </p:tgtEl>
                                        <p:attrNameLst>
                                          <p:attrName>ppt_h</p:attrName>
                                        </p:attrNameLst>
                                      </p:cBhvr>
                                      <p:tavLst>
                                        <p:tav tm="0">
                                          <p:val>
                                            <p:fltVal val="0"/>
                                          </p:val>
                                        </p:tav>
                                        <p:tav tm="100000">
                                          <p:val>
                                            <p:strVal val="#ppt_h"/>
                                          </p:val>
                                        </p:tav>
                                      </p:tavLst>
                                    </p:anim>
                                    <p:animEffect transition="in" filter="fade">
                                      <p:cBhvr>
                                        <p:cTn id="37" dur="1500"/>
                                        <p:tgtEl>
                                          <p:spTgt spid="12"/>
                                        </p:tgtEl>
                                      </p:cBhvr>
                                    </p:animEffect>
                                  </p:childTnLst>
                                </p:cTn>
                              </p:par>
                            </p:childTnLst>
                          </p:cTn>
                        </p:par>
                        <p:par>
                          <p:cTn id="38" fill="hold">
                            <p:stCondLst>
                              <p:cond delay="11750"/>
                            </p:stCondLst>
                            <p:childTnLst>
                              <p:par>
                                <p:cTn id="39" presetID="15"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2500" fill="hold"/>
                                        <p:tgtEl>
                                          <p:spTgt spid="16"/>
                                        </p:tgtEl>
                                        <p:attrNameLst>
                                          <p:attrName>ppt_w</p:attrName>
                                        </p:attrNameLst>
                                      </p:cBhvr>
                                      <p:tavLst>
                                        <p:tav tm="0">
                                          <p:val>
                                            <p:fltVal val="0"/>
                                          </p:val>
                                        </p:tav>
                                        <p:tav tm="100000">
                                          <p:val>
                                            <p:strVal val="#ppt_w"/>
                                          </p:val>
                                        </p:tav>
                                      </p:tavLst>
                                    </p:anim>
                                    <p:anim calcmode="lin" valueType="num">
                                      <p:cBhvr>
                                        <p:cTn id="42" dur="2500" fill="hold"/>
                                        <p:tgtEl>
                                          <p:spTgt spid="16"/>
                                        </p:tgtEl>
                                        <p:attrNameLst>
                                          <p:attrName>ppt_h</p:attrName>
                                        </p:attrNameLst>
                                      </p:cBhvr>
                                      <p:tavLst>
                                        <p:tav tm="0">
                                          <p:val>
                                            <p:fltVal val="0"/>
                                          </p:val>
                                        </p:tav>
                                        <p:tav tm="100000">
                                          <p:val>
                                            <p:strVal val="#ppt_h"/>
                                          </p:val>
                                        </p:tav>
                                      </p:tavLst>
                                    </p:anim>
                                    <p:anim calcmode="lin" valueType="num">
                                      <p:cBhvr>
                                        <p:cTn id="43"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4" dur="2500" fill="hold"/>
                                        <p:tgtEl>
                                          <p:spTgt spid="16"/>
                                        </p:tgtEl>
                                        <p:attrNameLst>
                                          <p:attrName>ppt_y</p:attrName>
                                        </p:attrNameLst>
                                      </p:cBhvr>
                                      <p:tavLst>
                                        <p:tav tm="0" fmla="#ppt_y+(sin(-2*pi*(1-$))*-#ppt_x+cos(-2*pi*(1-$))*(1-#ppt_y))*(1-$)">
                                          <p:val>
                                            <p:fltVal val="0"/>
                                          </p:val>
                                        </p:tav>
                                        <p:tav tm="100000">
                                          <p:val>
                                            <p:fltVal val="1"/>
                                          </p:val>
                                        </p:tav>
                                      </p:tavLst>
                                    </p:anim>
                                  </p:childTnLst>
                                </p:cTn>
                              </p:par>
                              <p:par>
                                <p:cTn id="45" presetID="10" presetClass="entr" presetSubtype="0" fill="hold" grpId="0" nodeType="withEffect">
                                  <p:stCondLst>
                                    <p:cond delay="2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2" grpId="0"/>
      <p:bldP spid="13" grpId="0" animBg="1"/>
      <p:bldP spid="15" grpId="0" animBg="1"/>
      <p:bldP spid="1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544000"/>
            <a:ext cx="12780000" cy="2063436"/>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N</a:t>
            </a:r>
            <a:r>
              <a:rPr lang="sk-SK" sz="1900" b="1" i="1">
                <a:latin typeface="Tekton Pro" panose="020F0603020208020904" pitchFamily="34" charset="-18"/>
              </a:rPr>
              <a:t>árodný park Torres del Paine je jednou z najdôležitejších chránených divokých oblastí v Chile. Nachádza sa v provincii Ultima Esperanza a leží 318 km južne od Punta Arenas. Prvé chránené územie tu bolo zriadené v roku 1959 a jeho rozloha sa postupne rozšírila na 2.273 km2. V roku 1978 bol park vyhlásený za biosferickú rezerváciu UNESCO. Torres del Paine charakterizujú tri žulové vrcholy pohoria Paine. Leží v chladnom a daždivom podnebnom pásme s teplotami pod 16 °C počas najteplejších mesiacov. Vládne tu po celý rok silný vietor s nárazmi až do 150 km/h. Územie bolo niekoľkokrát zasiahnuté veľkými lesnými požiarmi. Podľa časopisu National Geografic je Torres del Paine piatym najkrajším miestom na svete. Ročne ho navštívi skoro 300 tisíc turistov.</a:t>
            </a:r>
            <a:endParaRPr kumimoji="0" lang="sk-SK"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40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780000" cy="2355824"/>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E</a:t>
            </a:r>
            <a:r>
              <a:rPr lang="es-ES" sz="1900" b="1" i="1">
                <a:latin typeface="Tekton Pro" panose="020F0603020208020904" pitchFamily="34" charset="-18"/>
              </a:rPr>
              <a:t>l Parque Nacional Torres del Paine es una de las áreas silvestres protegidas más importantes de Chile. Se ubica en la provincia de Ultima Esperanza y se encuentra a 318 km al sur de Punta Arenas. La primera área protegida se estableció aquí en 1959 y su área se expandió gradualmente a 2273 km2. En 1978, el parque fue declarado reserva de la biosfera por la UNESCO. Torres del Paine se caracteriza por tres picos graníticos de la Sierra Paine. Se encuentra en una zona de clima frío y lluvioso con temperaturas por debajo de los 16 °C durante los meses más calurosos. Hay un fuerte viento con rachas de hasta 150 km/h durante todo el año. La zona ha sido afectada varias veces por grandes incendios forestales. Según la revista National Geographic, Torres del Paine es el quinto lugar más hermoso del mundo. Casi 300.000 turistas lo visitan cada año.</a:t>
            </a:r>
            <a:endParaRPr kumimoji="0" lang="es-E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8"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1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355824"/>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T</a:t>
            </a:r>
            <a:r>
              <a:rPr lang="en-US" sz="1900" b="1" i="1">
                <a:latin typeface="Tekton Pro" panose="020F0603020208020904" pitchFamily="34" charset="-18"/>
              </a:rPr>
              <a:t>orres del Paine National Park is one of the most important protected wild areas in Chile. It is located in the province of Ultima Esperanza and lies 318 km south of Punta Arenas. The first protected area was established here in 1959 and its area gradually expanded to 2,273 km2. In 1978, the park was declared a UNESCO biosphere reserve. Torres del Paine is characterized by three granite peaks of the Paine Mountains. It lies in a cold and rainy climate zone with temperatures below 16 °C during the hottest months. There is a strong wind with gusts of up to 150 km/h all year round. The area has been hit several times by large forest fires. According to National Geographic magazine, Torres del Paine is the fifth most beautiful place in the world. Almost 300,000 tourists visit it every year.</a:t>
            </a:r>
            <a:endParaRPr kumimoji="0" lang="en-U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0" name="Rám">
            <a:extLst>
              <a:ext uri="{FF2B5EF4-FFF2-40B4-BE49-F238E27FC236}">
                <a16:creationId xmlns:a16="http://schemas.microsoft.com/office/drawing/2014/main" id="{449FE994-C209-411D-BE9A-3E51BAD542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Kruh">
            <a:extLst>
              <a:ext uri="{FF2B5EF4-FFF2-40B4-BE49-F238E27FC236}">
                <a16:creationId xmlns:a16="http://schemas.microsoft.com/office/drawing/2014/main" id="{68B79B20-5684-4836-9195-20CB2D32C405}"/>
              </a:ext>
            </a:extLst>
          </p:cNvPr>
          <p:cNvSpPr/>
          <p:nvPr/>
        </p:nvSpPr>
        <p:spPr>
          <a:xfrm>
            <a:off x="14040000" y="7526610"/>
            <a:ext cx="715510" cy="673650"/>
          </a:xfrm>
          <a:prstGeom prst="ellipse">
            <a:avLst/>
          </a:prstGeom>
          <a:solidFill>
            <a:srgbClr val="F9D798"/>
          </a:solidFill>
          <a:ln w="19050" cap="flat" cmpd="sng" algn="ctr">
            <a:solidFill>
              <a:schemeClr val="bg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172369" y="7643439"/>
            <a:ext cx="450772" cy="450772"/>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hidden="1">
            <a:extLst>
              <a:ext uri="{FF2B5EF4-FFF2-40B4-BE49-F238E27FC236}">
                <a16:creationId xmlns:a16="http://schemas.microsoft.com/office/drawing/2014/main" id="{1D99892D-376A-4DE4-80BC-5F662DAC62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35847219"/>
      </p:ext>
    </p:extLst>
  </p:cSld>
  <p:clrMapOvr>
    <a:masterClrMapping/>
  </p:clrMapOvr>
  <p:transition spd="slow" advClick="0" advTm="30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87688118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246251455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B40776D6-FCC1-4223-87EB-802D9FB0A8EA}"/>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83751335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26727B51-4841-4D9A-A1DA-BE65F6D9F464}"/>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208730547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405293805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9945351"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CD184A42-60ED-40B9-8904-86340B540DF0}"/>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258760799"/>
      </p:ext>
    </p:extLst>
  </p:cSld>
  <p:clrMapOvr>
    <a:masterClrMapping/>
  </p:clrMapOvr>
  <mc:AlternateContent xmlns:mc="http://schemas.openxmlformats.org/markup-compatibility/2006" xmlns:p14="http://schemas.microsoft.com/office/powerpoint/2010/main">
    <mc:Choice Requires="p14">
      <p:transition spd="slow" p14:dur="2500" advClick="0" advTm="14000">
        <p:wedge/>
      </p:transition>
    </mc:Choice>
    <mc:Fallback xmlns="">
      <p:transition spd="slow" advClick="0"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5E-6 0 L -0.31032 0 " pathEditMode="relative" rAng="0" ptsTypes="AA">
                                      <p:cBhvr>
                                        <p:cTn id="6" dur="10000" fill="hold"/>
                                        <p:tgtEl>
                                          <p:spTgt spid="4"/>
                                        </p:tgtEl>
                                        <p:attrNameLst>
                                          <p:attrName>ppt_x</p:attrName>
                                          <p:attrName>ppt_y</p:attrName>
                                        </p:attrNameLst>
                                      </p:cBhvr>
                                      <p:rCtr x="-1552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8261152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29445301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61209187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8BCA7FA4-959F-422F-AEDD-86E620A8EDED}"/>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31015854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7486664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290482512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07F39782-C0D7-4C03-9CEB-7654C07F90CA}"/>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34408448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3C4A637C-34C2-4ED8-8997-AECDD04EE5E5}"/>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94930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B2E7F242-DD11-4D6C-A35B-CDEF45AB3921}"/>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26413649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8B9F5DD6-FEFC-4E6F-A46D-8D0A54FAD041}"/>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33522335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934202" y="0"/>
            <a:ext cx="22174202"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630452990"/>
      </p:ext>
    </p:extLst>
  </p:cSld>
  <p:clrMapOvr>
    <a:masterClrMapping/>
  </p:clrMapOvr>
  <mc:AlternateContent xmlns:mc="http://schemas.openxmlformats.org/markup-compatibility/2006" xmlns:p14="http://schemas.microsoft.com/office/powerpoint/2010/main">
    <mc:Choice Requires="p14">
      <p:transition spd="slow" p14:dur="2500" advClick="0" advTm="14000">
        <p:wedge/>
      </p:transition>
    </mc:Choice>
    <mc:Fallback xmlns="">
      <p:transition spd="slow" advClick="0"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0 L 0.45427 0 " pathEditMode="relative" rAng="0" ptsTypes="AA">
                                      <p:cBhvr>
                                        <p:cTn id="6" dur="10000" fill="hold"/>
                                        <p:tgtEl>
                                          <p:spTgt spid="4"/>
                                        </p:tgtEl>
                                        <p:attrNameLst>
                                          <p:attrName>ppt_x</p:attrName>
                                          <p:attrName>ppt_y</p:attrName>
                                        </p:attrNameLst>
                                      </p:cBhvr>
                                      <p:rCtr x="2270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53261912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00947164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64EB69BC-A042-4D36-83B3-35AB833F445A}"/>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77205543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65081999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B0CE0F18-82A5-4A5F-A099-D01354A57268}"/>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73785431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608E2C87-8473-48C2-AEF0-F875C39BB97B}"/>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5129055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5195972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42248872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CFCA6689-3181-4181-B5B6-E3AD87A99987}"/>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5818304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6E83B745-C02B-4D81-8386-51DFD5E5A795}"/>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51844375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835" y="0"/>
            <a:ext cx="15230329"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512168"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Sekerka D</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77840779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D37BF03B-A0E6-4DC1-970A-92FCD2F51964}"/>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80850463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475" y="30882"/>
            <a:ext cx="28396138" cy="8541618"/>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E8785D06-7C06-449C-9087-71554A7433C4}"/>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55870985"/>
      </p:ext>
    </p:extLst>
  </p:cSld>
  <p:clrMapOvr>
    <a:masterClrMapping/>
  </p:clrMapOvr>
  <mc:AlternateContent xmlns:mc="http://schemas.openxmlformats.org/markup-compatibility/2006" xmlns:p14="http://schemas.microsoft.com/office/powerpoint/2010/main">
    <mc:Choice Requires="p14">
      <p:transition spd="slow" p14:dur="2500" advClick="0" advTm="17000">
        <p:wedge/>
      </p:transition>
    </mc:Choice>
    <mc:Fallback xmlns="">
      <p:transition spd="slow" advClick="0"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8.33333E-7 3.33333E-6 L -0.85844 -0.00167 " pathEditMode="relative" rAng="0" ptsTypes="AA">
                                      <p:cBhvr>
                                        <p:cTn id="6" dur="14000" fill="hold"/>
                                        <p:tgtEl>
                                          <p:spTgt spid="4"/>
                                        </p:tgtEl>
                                        <p:attrNameLst>
                                          <p:attrName>ppt_x</p:attrName>
                                          <p:attrName>ppt_y</p:attrName>
                                        </p:attrNameLst>
                                      </p:cBhvr>
                                      <p:rCtr x="-42927"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 name="Autor">
            <a:extLst>
              <a:ext uri="{FF2B5EF4-FFF2-40B4-BE49-F238E27FC236}">
                <a16:creationId xmlns:a16="http://schemas.microsoft.com/office/drawing/2014/main" id="{1795601A-2B85-46A7-BD1F-710094D2BE82}"/>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34608243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7C0B466D-CF2D-47D2-9066-A721421E9F60}"/>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283426791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F5DC62E5-52D4-464D-854C-A77E536C97A0}"/>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93494078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26B65607-DDF1-4BEB-9A20-BADB4EC78425}"/>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262747361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F59130BA-9296-46C7-BF86-201AC0103448}"/>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34823413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60558924-5CE0-47C0-AB15-488378274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4BB6BB54-1729-479C-9014-74A800175A7C}"/>
              </a:ext>
            </a:extLst>
          </p:cNvPr>
          <p:cNvSpPr/>
          <p:nvPr/>
        </p:nvSpPr>
        <p:spPr>
          <a:xfrm>
            <a:off x="707232" y="469826"/>
            <a:ext cx="1620000" cy="180000"/>
          </a:xfrm>
          <a:prstGeom prst="rect">
            <a:avLst/>
          </a:prstGeom>
          <a:gradFill>
            <a:gsLst>
              <a:gs pos="100000">
                <a:srgbClr val="999999"/>
              </a:gs>
              <a:gs pos="48000">
                <a:srgbClr val="D1D1D1"/>
              </a:gs>
              <a:gs pos="0">
                <a:srgbClr val="DCDCDC"/>
              </a:gs>
            </a:gsLst>
            <a:path path="circle">
              <a:fillToRect l="50000" t="50000" r="50000" b="50000"/>
            </a:path>
          </a:gradFill>
          <a:effectLst>
            <a:glow rad="50800">
              <a:schemeClr val="bg1">
                <a:alpha val="65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200" b="0" i="0" u="none" strike="noStrike" kern="1200" cap="none" spc="0" normalizeH="0" baseline="0" noProof="0">
                <a:ln>
                  <a:noFill/>
                </a:ln>
                <a:solidFill>
                  <a:prstClr val="black"/>
                </a:solidFill>
                <a:effectLst/>
                <a:uLnTx/>
                <a:uFillTx/>
                <a:latin typeface="ContuTEEMed" pitchFamily="2" charset="0"/>
                <a:ea typeface="+mn-ea"/>
                <a:cs typeface="EucrosiaUPC" panose="02020603050405020304" pitchFamily="18" charset="-34"/>
              </a:rPr>
              <a:t>Photo © </a:t>
            </a:r>
            <a:r>
              <a:rPr lang="sk-SK" sz="1200">
                <a:solidFill>
                  <a:prstClr val="black"/>
                </a:solidFill>
                <a:latin typeface="ContuTEEMed" pitchFamily="2" charset="0"/>
                <a:cs typeface="EucrosiaUPC" panose="02020603050405020304" pitchFamily="18" charset="-34"/>
              </a:rPr>
              <a:t>Hudec Ivan</a:t>
            </a:r>
            <a:endParaRPr kumimoji="0" lang="sk-SK" sz="1200" b="0" i="0" u="none" strike="noStrike" kern="1200" cap="none" spc="0" normalizeH="0" baseline="0" noProof="0" dirty="0">
              <a:ln>
                <a:noFill/>
              </a:ln>
              <a:solidFill>
                <a:prstClr val="black"/>
              </a:solidFill>
              <a:effectLst/>
              <a:uLnTx/>
              <a:uFillTx/>
              <a:latin typeface="ContuTEEMed" pitchFamily="2" charset="0"/>
              <a:ea typeface="+mn-ea"/>
              <a:cs typeface="EucrosiaUPC" panose="02020603050405020304" pitchFamily="18" charset="-34"/>
            </a:endParaRPr>
          </a:p>
        </p:txBody>
      </p:sp>
    </p:spTree>
    <p:extLst>
      <p:ext uri="{BB962C8B-B14F-4D97-AF65-F5344CB8AC3E}">
        <p14:creationId xmlns:p14="http://schemas.microsoft.com/office/powerpoint/2010/main" val="1743664517"/>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92208" y="7027730"/>
            <a:ext cx="4517528" cy="871804"/>
          </a:xfrm>
          <a:prstGeom prst="rect">
            <a:avLst/>
          </a:prstGeom>
        </p:spPr>
      </p:pic>
      <p:sp>
        <p:nvSpPr>
          <p:cNvPr id="15" name="Kontakt">
            <a:extLst>
              <a:ext uri="{FF2B5EF4-FFF2-40B4-BE49-F238E27FC236}">
                <a16:creationId xmlns:a16="http://schemas.microsoft.com/office/drawing/2014/main" id="{8D3E805C-797B-4D1B-8E66-2BEDE43C2616}"/>
              </a:ext>
            </a:extLst>
          </p:cNvPr>
          <p:cNvSpPr/>
          <p:nvPr/>
        </p:nvSpPr>
        <p:spPr>
          <a:xfrm>
            <a:off x="1368000" y="558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Contact</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2500">
                <a:solidFill>
                  <a:prstClr val="black"/>
                </a:solidFill>
                <a:latin typeface="Nadianne" panose="03020902050305070206" pitchFamily="66" charset="0"/>
              </a:rPr>
              <a:t>pista2011@</a:t>
            </a:r>
            <a:r>
              <a:rPr lang="sk-SK" sz="2500" dirty="0">
                <a:solidFill>
                  <a:prstClr val="black"/>
                </a:solidFill>
                <a:latin typeface="Nadianne" panose="03020902050305070206" pitchFamily="66" charset="0"/>
              </a:rPr>
              <a:t>gmail.com</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0" name="Autor">
            <a:extLst>
              <a:ext uri="{FF2B5EF4-FFF2-40B4-BE49-F238E27FC236}">
                <a16:creationId xmlns:a16="http://schemas.microsoft.com/office/drawing/2014/main" id="{8B76E588-C54C-4B4D-AFC9-D84D13A72BA2}"/>
              </a:ext>
            </a:extLst>
          </p:cNvPr>
          <p:cNvSpPr/>
          <p:nvPr/>
        </p:nvSpPr>
        <p:spPr>
          <a:xfrm>
            <a:off x="1368000" y="486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Created</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by</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Rumpler Štefan</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(Slovakia)</a:t>
            </a:r>
          </a:p>
        </p:txBody>
      </p:sp>
      <p:sp>
        <p:nvSpPr>
          <p:cNvPr id="13" name="Foto S">
            <a:extLst>
              <a:ext uri="{FF2B5EF4-FFF2-40B4-BE49-F238E27FC236}">
                <a16:creationId xmlns:a16="http://schemas.microsoft.com/office/drawing/2014/main" id="{081D4534-587E-45AF-9F8C-89A000C57F6A}"/>
              </a:ext>
            </a:extLst>
          </p:cNvPr>
          <p:cNvSpPr/>
          <p:nvPr/>
        </p:nvSpPr>
        <p:spPr>
          <a:xfrm>
            <a:off x="1368000" y="414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 Dušan, Ing.  (Slovakia)</a:t>
            </a:r>
          </a:p>
        </p:txBody>
      </p:sp>
      <p:sp>
        <p:nvSpPr>
          <p:cNvPr id="11" name="Foto H">
            <a:extLst>
              <a:ext uri="{FF2B5EF4-FFF2-40B4-BE49-F238E27FC236}">
                <a16:creationId xmlns:a16="http://schemas.microsoft.com/office/drawing/2014/main" id="{41676351-4DE1-4CFC-82A2-F32CE78ADE50}"/>
              </a:ext>
            </a:extLst>
          </p:cNvPr>
          <p:cNvSpPr/>
          <p:nvPr/>
        </p:nvSpPr>
        <p:spPr>
          <a:xfrm>
            <a:off x="1368000" y="342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14" name="Hudba">
            <a:extLst>
              <a:ext uri="{FF2B5EF4-FFF2-40B4-BE49-F238E27FC236}">
                <a16:creationId xmlns:a16="http://schemas.microsoft.com/office/drawing/2014/main" id="{541EC862-182E-4211-9FF5-BE1938262BF4}"/>
              </a:ext>
            </a:extLst>
          </p:cNvPr>
          <p:cNvSpPr/>
          <p:nvPr/>
        </p:nvSpPr>
        <p:spPr>
          <a:xfrm>
            <a:off x="1368000" y="270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Music</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it-IT" sz="2500">
                <a:solidFill>
                  <a:prstClr val="black"/>
                </a:solidFill>
                <a:latin typeface="Nadianne" panose="03020902050305070206" pitchFamily="66" charset="0"/>
              </a:rPr>
              <a:t>Augusto Polo - Cuando llora mi guitarra</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pic>
        <p:nvPicPr>
          <p:cNvPr id="12" name="Rám">
            <a:extLst>
              <a:ext uri="{FF2B5EF4-FFF2-40B4-BE49-F238E27FC236}">
                <a16:creationId xmlns:a16="http://schemas.microsoft.com/office/drawing/2014/main" id="{67356060-BFCB-4B55-B1E6-D8987B497E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129383525"/>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par>
                                <p:cTn id="18" presetID="22" presetClass="entr" presetSubtype="8" fill="hold" grpId="0" nodeType="withEffect">
                                  <p:stCondLst>
                                    <p:cond delay="375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2000"/>
                                        <p:tgtEl>
                                          <p:spTgt spid="13"/>
                                        </p:tgtEl>
                                      </p:cBhvr>
                                    </p:animEffect>
                                  </p:childTnLst>
                                </p:cTn>
                              </p:par>
                              <p:par>
                                <p:cTn id="21" presetID="22" presetClass="entr" presetSubtype="8" fill="hold" grpId="0" nodeType="withEffect">
                                  <p:stCondLst>
                                    <p:cond delay="500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par>
                                <p:cTn id="24" presetID="22" presetClass="entr" presetSubtype="8" fill="hold" grpId="0" nodeType="withEffect">
                                  <p:stCondLst>
                                    <p:cond delay="6250"/>
                                  </p:stCondLst>
                                  <p:childTnLst>
                                    <p:set>
                                      <p:cBhvr>
                                        <p:cTn id="25" dur="1" fill="hold">
                                          <p:stCondLst>
                                            <p:cond delay="0"/>
                                          </p:stCondLst>
                                        </p:cTn>
                                        <p:tgtEl>
                                          <p:spTgt spid="15"/>
                                        </p:tgtEl>
                                        <p:attrNameLst>
                                          <p:attrName>style.visibility</p:attrName>
                                        </p:attrNameLst>
                                      </p:cBhvr>
                                      <p:to>
                                        <p:strVal val="visible"/>
                                      </p:to>
                                    </p:set>
                                    <p:animEffect transition="in" filter="wipe(left)">
                                      <p:cBhvr>
                                        <p:cTn id="26" dur="2000"/>
                                        <p:tgtEl>
                                          <p:spTgt spid="15"/>
                                        </p:tgtEl>
                                      </p:cBhvr>
                                    </p:animEffect>
                                  </p:childTnLst>
                                </p:cTn>
                              </p:par>
                            </p:childTnLst>
                          </p:cTn>
                        </p:par>
                        <p:par>
                          <p:cTn id="27" fill="hold">
                            <p:stCondLst>
                              <p:cond delay="9250"/>
                            </p:stCondLst>
                            <p:childTnLst>
                              <p:par>
                                <p:cTn id="28" presetID="10" presetClass="entr" presetSubtype="0" fill="hold" nodeType="afterEffect">
                                  <p:stCondLst>
                                    <p:cond delay="5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3" grpId="0" animBg="1"/>
      <p:bldP spid="11" grpId="0" animBg="1"/>
      <p:bldP spid="14" grpId="0" animBg="1"/>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58476" y="6806530"/>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9525">
                  <a:solidFill>
                    <a:prstClr val="black"/>
                  </a:solidFill>
                  <a:prstDash val="solid"/>
                </a:ln>
                <a:solidFill>
                  <a:srgbClr val="FFFFFF"/>
                </a:solidFill>
                <a:effectLst>
                  <a:outerShdw blurRad="38100" dist="38100" dir="2700000" algn="tl">
                    <a:srgbClr val="000000">
                      <a:alpha val="43137"/>
                    </a:srgbClr>
                  </a:outerShdw>
                </a:effectLst>
                <a:uLnTx/>
                <a:uFillTx/>
                <a:latin typeface="Shogun CE" pitchFamily="2" charset="0"/>
                <a:ea typeface="+mn-ea"/>
                <a:cs typeface="+mn-cs"/>
              </a:rPr>
              <a:t>Steve</a:t>
            </a:r>
            <a:endParaRPr kumimoji="0" lang="sk-SK" sz="6000" b="1" i="0" u="none" strike="noStrike" kern="1200" cap="none" spc="0" normalizeH="0" baseline="0" noProof="0" dirty="0">
              <a:ln w="9525">
                <a:solidFill>
                  <a:prstClr val="black"/>
                </a:solidFill>
                <a:prstDash val="solid"/>
              </a:ln>
              <a:solidFill>
                <a:srgbClr val="FFFFFF"/>
              </a:solidFill>
              <a:effectLst>
                <a:outerShdw blurRad="38100" dist="38100" dir="2700000" algn="tl">
                  <a:srgbClr val="000000">
                    <a:alpha val="43137"/>
                  </a:srgbClr>
                </a:outerShdw>
              </a:effectLst>
              <a:uLnTx/>
              <a:uFillTx/>
              <a:latin typeface="Shogun CE" pitchFamily="2" charset="0"/>
              <a:ea typeface="+mn-ea"/>
              <a:cs typeface="+mn-cs"/>
            </a:endParaRPr>
          </a:p>
        </p:txBody>
      </p:sp>
      <p:sp>
        <p:nvSpPr>
          <p:cNvPr id="8" name="Video">
            <a:hlinkClick r:id="rId3"/>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Calibri" panose="020F0502020204030204"/>
                <a:ea typeface="+mn-ea"/>
                <a:cs typeface="+mn-cs"/>
              </a:rPr>
              <a:t>CLICK FOR MY TRAVEL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240" y="1081891"/>
            <a:ext cx="3830107" cy="2039532"/>
          </a:xfrm>
          <a:prstGeom prst="rect">
            <a:avLst/>
          </a:prstGeom>
        </p:spPr>
      </p:pic>
      <p:sp>
        <p:nvSpPr>
          <p:cNvPr id="2" name="Mail">
            <a:hlinkClick r:id="rId5"/>
            <a:extLst>
              <a:ext uri="{FF2B5EF4-FFF2-40B4-BE49-F238E27FC236}">
                <a16:creationId xmlns:a16="http://schemas.microsoft.com/office/drawing/2014/main" id="{7765559F-42FD-497F-ADE9-FF86F311B37F}"/>
              </a:ext>
            </a:extLst>
          </p:cNvPr>
          <p:cNvSpPr txBox="1"/>
          <p:nvPr/>
        </p:nvSpPr>
        <p:spPr>
          <a:xfrm>
            <a:off x="3155504" y="1081891"/>
            <a:ext cx="2304256" cy="369332"/>
          </a:xfrm>
          <a:prstGeom prst="rect">
            <a:avLst/>
          </a:prstGeom>
          <a:solidFill>
            <a:schemeClr val="tx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0" u="none" strike="noStrike" kern="1200" cap="none" spc="0" normalizeH="0" baseline="0" noProof="0">
                <a:ln>
                  <a:noFill/>
                </a:ln>
                <a:solidFill>
                  <a:srgbClr val="FFFF00"/>
                </a:solidFill>
                <a:effectLst/>
                <a:uLnTx/>
                <a:uFillTx/>
                <a:latin typeface="Calibri" panose="020F0502020204030204"/>
                <a:ea typeface="+mn-ea"/>
                <a:cs typeface="+mn-cs"/>
              </a:rPr>
              <a:t>pista2011@gmail.com</a:t>
            </a:r>
          </a:p>
        </p:txBody>
      </p:sp>
    </p:spTree>
    <p:extLst>
      <p:ext uri="{BB962C8B-B14F-4D97-AF65-F5344CB8AC3E}">
        <p14:creationId xmlns:p14="http://schemas.microsoft.com/office/powerpoint/2010/main" val="339689329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8"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left)">
                                      <p:cBhvr>
                                        <p:cTn id="24" dur="1500"/>
                                        <p:tgtEl>
                                          <p:spTgt spid="2"/>
                                        </p:tgtEl>
                                      </p:cBhvr>
                                    </p:animEffect>
                                  </p:childTnLst>
                                </p:cTn>
                              </p:par>
                            </p:childTnLst>
                          </p:cTn>
                        </p:par>
                        <p:par>
                          <p:cTn id="25" fill="hold">
                            <p:stCondLst>
                              <p:cond delay="87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2" grpId="0" animBg="1"/>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718</Words>
  <Application>Microsoft Office PowerPoint</Application>
  <PresentationFormat>Vlastná</PresentationFormat>
  <Paragraphs>63</Paragraphs>
  <Slides>43</Slides>
  <Notes>0</Notes>
  <HiddenSlides>0</HiddenSlides>
  <MMClips>0</MMClips>
  <ScaleCrop>false</ScaleCrop>
  <HeadingPairs>
    <vt:vector size="6" baseType="variant">
      <vt:variant>
        <vt:lpstr>Použité písma</vt:lpstr>
      </vt:variant>
      <vt:variant>
        <vt:i4>12</vt:i4>
      </vt:variant>
      <vt:variant>
        <vt:lpstr>Motív</vt:lpstr>
      </vt:variant>
      <vt:variant>
        <vt:i4>6</vt:i4>
      </vt:variant>
      <vt:variant>
        <vt:lpstr>Nadpisy snímok</vt:lpstr>
      </vt:variant>
      <vt:variant>
        <vt:i4>43</vt:i4>
      </vt:variant>
    </vt:vector>
  </HeadingPairs>
  <TitlesOfParts>
    <vt:vector size="61" baseType="lpstr">
      <vt:lpstr>Calibri</vt:lpstr>
      <vt:lpstr>Tekton Pro</vt:lpstr>
      <vt:lpstr>Nadianne</vt:lpstr>
      <vt:lpstr>Balloon XBd BT</vt:lpstr>
      <vt:lpstr>ContuTEEMed</vt:lpstr>
      <vt:lpstr>Courgette</vt:lpstr>
      <vt:lpstr>Cancun</vt:lpstr>
      <vt:lpstr>Shogun CE</vt:lpstr>
      <vt:lpstr>Calibri Light</vt:lpstr>
      <vt:lpstr>Arial</vt:lpstr>
      <vt:lpstr>Merlin CE</vt:lpstr>
      <vt:lpstr>Artistik</vt:lpstr>
      <vt:lpstr>Motív balíka Office</vt:lpstr>
      <vt:lpstr>Motív Office</vt:lpstr>
      <vt:lpstr>1_Motív Office</vt:lpstr>
      <vt:lpstr>2_Motív Office</vt:lpstr>
      <vt:lpstr>3_Motív Office</vt:lpstr>
      <vt:lpstr>3_Motív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2021-05-06T08:19:04Z</dcterms:modified>
</cp:coreProperties>
</file>