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80" r:id="rId4"/>
    <p:sldId id="264" r:id="rId5"/>
    <p:sldId id="308" r:id="rId6"/>
    <p:sldId id="309" r:id="rId7"/>
    <p:sldId id="281" r:id="rId8"/>
    <p:sldId id="310" r:id="rId9"/>
    <p:sldId id="307" r:id="rId10"/>
    <p:sldId id="306" r:id="rId11"/>
    <p:sldId id="305" r:id="rId12"/>
    <p:sldId id="304" r:id="rId13"/>
    <p:sldId id="302" r:id="rId14"/>
    <p:sldId id="301" r:id="rId15"/>
    <p:sldId id="300" r:id="rId16"/>
    <p:sldId id="303" r:id="rId17"/>
    <p:sldId id="299" r:id="rId18"/>
    <p:sldId id="278" r:id="rId19"/>
    <p:sldId id="285" r:id="rId20"/>
    <p:sldId id="288" r:id="rId21"/>
    <p:sldId id="287" r:id="rId22"/>
    <p:sldId id="298" r:id="rId23"/>
    <p:sldId id="297" r:id="rId24"/>
    <p:sldId id="296" r:id="rId25"/>
    <p:sldId id="295" r:id="rId26"/>
    <p:sldId id="294" r:id="rId27"/>
    <p:sldId id="293" r:id="rId28"/>
    <p:sldId id="289" r:id="rId29"/>
    <p:sldId id="29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9576"/>
    <a:srgbClr val="55AB82"/>
    <a:srgbClr val="76B54B"/>
    <a:srgbClr val="7AB850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//commons.wikimedia.org/wiki/File:Emblem_of_Turkmenistan.sv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-8500" y="256490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Turkmenistan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13F69C0-017A-D66C-02AD-39F67C2CA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697" cy="572463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73E070F-B9A4-75B7-19B6-29A36C51E73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52060" y="87630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97BED47-03FD-EBBD-ABDB-6BA261B24D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92696" y="211417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6" name="Picture 19" descr="Znak Turkmenistánu">
            <a:hlinkClick r:id="rId4" tooltip="Znak Turkmenistánu"/>
            <a:extLst>
              <a:ext uri="{FF2B5EF4-FFF2-40B4-BE49-F238E27FC236}">
                <a16:creationId xmlns:a16="http://schemas.microsoft.com/office/drawing/2014/main" id="{34CA5F79-73AF-04D1-694D-A161DC5EF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4995714"/>
            <a:ext cx="1079500" cy="108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>
            <a:extLst>
              <a:ext uri="{FF2B5EF4-FFF2-40B4-BE49-F238E27FC236}">
                <a16:creationId xmlns:a16="http://schemas.microsoft.com/office/drawing/2014/main" id="{A9865081-CAD2-EE45-2ABB-DFB32C29A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5387826"/>
            <a:ext cx="1047750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  <p:sndAc>
          <p:stSnd loop="1">
            <p:snd r:embed="rId2" name="Turkmen.wav"/>
          </p:stSnd>
        </p:sndAc>
      </p:transition>
    </mc:Choice>
    <mc:Fallback xmlns="">
      <p:transition spd="slow" advClick="0" advTm="16000">
        <p:split orient="vert"/>
        <p:sndAc>
          <p:stSnd loop="1">
            <p:snd r:embed="rId7" name="Turkm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A414D6-AC9E-D449-C768-606AD2BEF7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87A1ED5D-D828-56BD-5365-5397C922F4A1}"/>
              </a:ext>
            </a:extLst>
          </p:cNvPr>
          <p:cNvSpPr/>
          <p:nvPr/>
        </p:nvSpPr>
        <p:spPr>
          <a:xfrm>
            <a:off x="695400" y="578380"/>
            <a:ext cx="10801200" cy="57309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14F9D286-7B30-D3F3-142F-B1D299EB72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 err="1">
                <a:solidFill>
                  <a:srgbClr val="FF0000"/>
                </a:solidFill>
              </a:rPr>
              <a:t>Turkmenistan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Turkménistan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Turkmenia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Turquemenistão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Türkmenistan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Türkmenisztán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B2B70A16-D94D-B476-EB7F-85237F216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623254F5-33C8-0F94-DDE0-507C509874AE}"/>
              </a:ext>
            </a:extLst>
          </p:cNvPr>
          <p:cNvSpPr/>
          <p:nvPr/>
        </p:nvSpPr>
        <p:spPr>
          <a:xfrm>
            <a:off x="3359696" y="692696"/>
            <a:ext cx="479682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Turkmenistan</a:t>
            </a:r>
            <a:endParaRPr lang="es-ES" sz="4400" b="1" spc="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DD87EE9-E8B5-5F3C-C359-53BE93CF3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487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8BB392-2581-A892-6D18-4D946020F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192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BAC64A-32C6-7E81-8D45-723695522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A7EEA7E-70F5-1148-5F42-04148AAA4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707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AE4FCE-9ADF-FB74-E90C-975740613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046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D1C0C4-879B-7167-183E-FB31AEC04B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50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277AC4D-27A4-567C-2803-8207C00DA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514350"/>
            <a:ext cx="10795000" cy="58293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556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AAF1A03-9E05-DC49-DC21-5BE96B445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5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92E57AE-2A68-5044-3093-6404819EF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102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8110A02-E329-BABC-261C-C126447FF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475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FC6013-A025-C271-557E-AF6F20F3C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353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DF4835-EA67-4E51-C42D-1E47343A1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897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B553A1-5A88-4414-8F14-306E1B3CC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69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7E8DD4-2288-418E-94E5-9A6FC6F9B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F1119D-F6B2-4E95-DAEF-737A878DE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DF5418-0023-E014-5EF8-585318304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10D3C9-A1A5-98D6-BC77-56316141B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3A751A-C1AA-A762-462B-81A54B18B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367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0EB5539-B2F6-3637-BB24-02793E092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954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18FBF33-1861-396B-2609-3882018C1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826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B1EE6A-CA0F-00E8-4840-E2900536E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490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29FB9F-7E77-2C93-AEFA-C44B3C632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969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9E31CB1-A186-3BFA-6F54-0F8AE7C90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37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958A254-D52D-E8B6-64B6-FE232F717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DC971B-8D1C-9960-C95C-840207096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FAC1055-3C24-011B-649E-8CAA321671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32" y="546800"/>
            <a:ext cx="10787167" cy="501190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B3A53D0C-BF70-685C-1522-76941C6F9764}"/>
              </a:ext>
            </a:extLst>
          </p:cNvPr>
          <p:cNvSpPr/>
          <p:nvPr/>
        </p:nvSpPr>
        <p:spPr>
          <a:xfrm>
            <a:off x="4439816" y="4987573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0CA9277B-B848-9C2C-560E-C7132855A798}"/>
              </a:ext>
            </a:extLst>
          </p:cNvPr>
          <p:cNvSpPr/>
          <p:nvPr/>
        </p:nvSpPr>
        <p:spPr>
          <a:xfrm>
            <a:off x="695400" y="5003777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8D2EEF5B-FDC6-4DC9-F4CC-4E9F19E8C247}"/>
              </a:ext>
            </a:extLst>
          </p:cNvPr>
          <p:cNvSpPr/>
          <p:nvPr/>
        </p:nvSpPr>
        <p:spPr>
          <a:xfrm>
            <a:off x="9643966" y="500336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1FE1BB1F-067B-9649-501B-DA4A07937E2F}"/>
              </a:ext>
            </a:extLst>
          </p:cNvPr>
          <p:cNvSpPr/>
          <p:nvPr/>
        </p:nvSpPr>
        <p:spPr>
          <a:xfrm>
            <a:off x="4793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8CC20BAA-B096-FD64-1BAD-8883CB2DD4CF}"/>
              </a:ext>
            </a:extLst>
          </p:cNvPr>
          <p:cNvSpPr/>
          <p:nvPr/>
        </p:nvSpPr>
        <p:spPr>
          <a:xfrm>
            <a:off x="76801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6A45BA89-8F60-8913-8AB2-1662FCC94F33}"/>
              </a:ext>
            </a:extLst>
          </p:cNvPr>
          <p:cNvSpPr/>
          <p:nvPr/>
        </p:nvSpPr>
        <p:spPr>
          <a:xfrm>
            <a:off x="4655840" y="968083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361</TotalTime>
  <Words>74</Words>
  <Application>Microsoft Office PowerPoint</Application>
  <PresentationFormat>Širokoúhlá obrazovka</PresentationFormat>
  <Paragraphs>15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118</cp:revision>
  <dcterms:created xsi:type="dcterms:W3CDTF">2020-02-21T13:54:42Z</dcterms:created>
  <dcterms:modified xsi:type="dcterms:W3CDTF">2022-10-09T17:20:28Z</dcterms:modified>
</cp:coreProperties>
</file>