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281" r:id="rId7"/>
    <p:sldId id="278" r:id="rId8"/>
    <p:sldId id="285" r:id="rId9"/>
    <p:sldId id="288" r:id="rId10"/>
    <p:sldId id="304" r:id="rId11"/>
    <p:sldId id="289" r:id="rId12"/>
    <p:sldId id="303" r:id="rId13"/>
    <p:sldId id="302" r:id="rId14"/>
    <p:sldId id="301" r:id="rId15"/>
    <p:sldId id="311" r:id="rId16"/>
    <p:sldId id="298" r:id="rId17"/>
    <p:sldId id="296" r:id="rId18"/>
    <p:sldId id="300" r:id="rId19"/>
    <p:sldId id="297" r:id="rId20"/>
    <p:sldId id="299" r:id="rId21"/>
    <p:sldId id="308" r:id="rId22"/>
    <p:sldId id="307" r:id="rId23"/>
    <p:sldId id="306" r:id="rId24"/>
    <p:sldId id="305" r:id="rId25"/>
    <p:sldId id="310" r:id="rId26"/>
    <p:sldId id="309" r:id="rId27"/>
    <p:sldId id="294" r:id="rId28"/>
    <p:sldId id="287" r:id="rId29"/>
    <p:sldId id="293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EDF17AA-C1C8-3FB2-0249-DA2ED123847E}"/>
              </a:ext>
            </a:extLst>
          </p:cNvPr>
          <p:cNvSpPr/>
          <p:nvPr/>
        </p:nvSpPr>
        <p:spPr>
          <a:xfrm>
            <a:off x="-41564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163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Dravci.wav"/>
            </a:hlinkClick>
            <a:extLst>
              <a:ext uri="{FF2B5EF4-FFF2-40B4-BE49-F238E27FC236}">
                <a16:creationId xmlns:a16="http://schemas.microsoft.com/office/drawing/2014/main" id="{DDA0A9F9-4ABA-E26D-FB31-5D4B82E2FA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3" y="1412776"/>
            <a:ext cx="432048" cy="389271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B81B3C47-8220-A99C-7481-E3B5EE7317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697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621FA43D-30E2-EE7D-296F-39E106B0568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31504" y="1607411"/>
            <a:ext cx="2448272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134DE63-55E1-49D4-38EE-450C8FF2929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56230" y="292405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>
            <p:snd r:embed="rId2" name="Dravci.wav"/>
          </p:stSnd>
        </p:sndAc>
      </p:transition>
    </mc:Choice>
    <mc:Fallback xmlns="">
      <p:transition spd="slow" advClick="0" advTm="12000">
        <p:split orient="vert"/>
        <p:sndAc>
          <p:stSnd>
            <p:snd r:embed="rId5" name="Dravc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E698DF-E536-511F-B184-D55A3F5675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5"/>
          </a:xfrm>
          <a:prstGeom prst="rect">
            <a:avLst/>
          </a:prstGeom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55A624F1-6A4C-F144-A31C-0644A4EC5C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84141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AD48F48-3847-B1FA-B919-CBA7D458BF44}"/>
              </a:ext>
            </a:extLst>
          </p:cNvPr>
          <p:cNvSpPr/>
          <p:nvPr/>
        </p:nvSpPr>
        <p:spPr>
          <a:xfrm>
            <a:off x="1415480" y="1052736"/>
            <a:ext cx="259228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163</a:t>
            </a:r>
            <a:endParaRPr lang="es-ES" sz="4400" b="1" spc="5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97B824-1733-0C34-508A-EF817D37E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EA7E0E-BFB8-543A-A888-DD22D74FE6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033C2D-D6E2-25DD-C80B-3EFE3FE2A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87BCEEC-0F82-0C61-AF3B-48F6C4AE43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548680"/>
            <a:ext cx="8927600" cy="576064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64DE542-5CA7-912A-2372-1A54709B53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792" y="548680"/>
            <a:ext cx="1870816" cy="5760640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34EBF8ED-FEE5-1C76-AC7F-9AC352677F1A}"/>
              </a:ext>
            </a:extLst>
          </p:cNvPr>
          <p:cNvSpPr/>
          <p:nvPr/>
        </p:nvSpPr>
        <p:spPr>
          <a:xfrm>
            <a:off x="696792" y="548680"/>
            <a:ext cx="10798416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43521F9C-DBF9-3885-0652-440CEF702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1CD969-342B-5B82-1445-370C3E914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B38026-D3E7-2436-26EF-FAA39D23DD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40D95C4-49EB-CE25-CE64-7DB7309FA9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1052736"/>
            <a:ext cx="8776360" cy="5256584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AE76F5D3-0694-E0DE-DC0A-C9FDE31FA146}"/>
              </a:ext>
            </a:extLst>
          </p:cNvPr>
          <p:cNvSpPr/>
          <p:nvPr/>
        </p:nvSpPr>
        <p:spPr>
          <a:xfrm>
            <a:off x="695400" y="534260"/>
            <a:ext cx="10801200" cy="57750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5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11ABE3-416C-3508-5940-6D88BECA0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AA05C70-C2F6-8B48-1923-E1A30BE2C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78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8A8EDDB-1059-D3C5-B54B-1762E89E7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179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356BF1-296B-CF15-2B84-17DBF13CF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191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2DFFADC-EA24-FA57-7D41-270A9F442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532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09563D6-B629-5F3C-D3FE-304787D2D2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178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5F08D2-B809-6DAD-D02F-5E8377066F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917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6887FA-BB19-5410-87CF-AA7876F93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12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20C21EF-6375-DE8F-87C3-4D5C5D122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909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52D040-1E58-C338-B0EB-A99DB05B0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666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0F5661-EF74-A8A5-3F8F-52D6C9695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375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D90B9CF-8368-4B9C-8D65-FBB8FF799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020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8E053B-1FCC-C3AA-CD88-B7D075666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881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AFE6AB-18B8-2393-E972-FE4CB1587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971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D17D5C-FF66-9003-FCEA-958667B09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15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E15CE1-9F2B-CE23-1A67-8EDE198E0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9745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67403D57-1D23-A627-53E1-9F1A0FF59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094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D5E455-F865-1ACE-D967-25FEC928B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EFF162-9F80-7D3A-9BF0-5E84B596E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4774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475E1F4-527F-5B0B-0803-DB92D35BB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FAF6366F-5AFD-7744-A922-7018770A1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00501"/>
            <a:ext cx="10801200" cy="499929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9FC5C661-E700-360F-FDEA-24E3C886157C}"/>
              </a:ext>
            </a:extLst>
          </p:cNvPr>
          <p:cNvSpPr/>
          <p:nvPr/>
        </p:nvSpPr>
        <p:spPr>
          <a:xfrm>
            <a:off x="3935760" y="4945797"/>
            <a:ext cx="364388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20A47F7C-909C-9EB8-62D4-7F1A66AA909D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BFE25DB2-A1CF-5413-5455-53F1FB7CAD6F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3C50449B-083F-7EE9-0CD0-7FBE9533D251}"/>
              </a:ext>
            </a:extLst>
          </p:cNvPr>
          <p:cNvSpPr/>
          <p:nvPr/>
        </p:nvSpPr>
        <p:spPr>
          <a:xfrm>
            <a:off x="47937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E4AC921-1F48-3F79-60A0-2693331DDFC3}"/>
              </a:ext>
            </a:extLst>
          </p:cNvPr>
          <p:cNvSpPr/>
          <p:nvPr/>
        </p:nvSpPr>
        <p:spPr>
          <a:xfrm>
            <a:off x="7579643" y="432255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71BA1ED8-8201-D969-67E7-4EB91B760176}"/>
              </a:ext>
            </a:extLst>
          </p:cNvPr>
          <p:cNvSpPr/>
          <p:nvPr/>
        </p:nvSpPr>
        <p:spPr>
          <a:xfrm>
            <a:off x="4655840" y="801715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  <p:bldP spid="5" grpId="0"/>
      <p:bldP spid="6" grpId="0"/>
      <p:bldP spid="9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387</TotalTime>
  <Words>71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121</cp:revision>
  <dcterms:created xsi:type="dcterms:W3CDTF">2020-02-21T13:54:42Z</dcterms:created>
  <dcterms:modified xsi:type="dcterms:W3CDTF">2022-10-09T15:08:50Z</dcterms:modified>
</cp:coreProperties>
</file>