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07BC5DC-5D6A-7798-D073-CD3D6B0F2B45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Music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medley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19293F8B-944F-7917-A68C-D097B7749FF2}"/>
              </a:ext>
            </a:extLst>
          </p:cNvPr>
          <p:cNvSpPr/>
          <p:nvPr/>
        </p:nvSpPr>
        <p:spPr>
          <a:xfrm>
            <a:off x="1325709" y="6646518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BC4E9D7B-A456-0EF0-4EDC-61D1D8F41E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84" y="2249576"/>
            <a:ext cx="3836692" cy="3269246"/>
          </a:xfrm>
          <a:prstGeom prst="rect">
            <a:avLst/>
          </a:prstGeom>
        </p:spPr>
      </p:pic>
      <p:sp>
        <p:nvSpPr>
          <p:cNvPr id="52" name="Obdélník 51">
            <a:extLst>
              <a:ext uri="{FF2B5EF4-FFF2-40B4-BE49-F238E27FC236}">
                <a16:creationId xmlns:a16="http://schemas.microsoft.com/office/drawing/2014/main" id="{B0D043E1-3CC6-1467-6606-56D5CF494BB3}"/>
              </a:ext>
            </a:extLst>
          </p:cNvPr>
          <p:cNvSpPr/>
          <p:nvPr/>
        </p:nvSpPr>
        <p:spPr>
          <a:xfrm>
            <a:off x="6669454" y="1366949"/>
            <a:ext cx="456207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Music </a:t>
            </a:r>
            <a:r>
              <a:rPr lang="cs-CZ" sz="4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medley</a:t>
            </a:r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Pop music medley.wav"/>
          </p:stSnd>
        </p:sndAc>
      </p:transition>
    </mc:Choice>
    <mc:Fallback xmlns="">
      <p:transition spd="slow" advClick="0">
        <p:split orient="vert"/>
        <p:sndAc>
          <p:stSnd>
            <p:snd r:embed="rId9" name="Pop music med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23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2022-10-08T18:19:01Z</dcterms:modified>
</cp:coreProperties>
</file>