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audio" Target="../media/audio9.wav"/><Relationship Id="rId23" Type="http://schemas.openxmlformats.org/officeDocument/2006/relationships/image" Target="../media/image10.png"/><Relationship Id="rId10" Type="http://schemas.openxmlformats.org/officeDocument/2006/relationships/audio" Target="../media/audio4.wav"/><Relationship Id="rId19" Type="http://schemas.openxmlformats.org/officeDocument/2006/relationships/image" Target="../media/image6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3855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Steirische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Harmonika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4" y="446299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71067" y="3289735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6375" y="423844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882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802" y="30291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550654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7442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8916" y="63013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Steirische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Harmonika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Obrázek 15">
            <a:hlinkClick r:id="" action="ppaction://noaction">
              <a:snd r:embed="rId7" name="1 Heidelinde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2 Hab mich lieb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0" name="3 Fliege mit mir in die Heimat.wav"/>
            </a:hlinkClick>
            <a:extLst>
              <a:ext uri="{FF2B5EF4-FFF2-40B4-BE49-F238E27FC236}">
                <a16:creationId xmlns:a16="http://schemas.microsoft.com/office/drawing/2014/main" id="{8125AD45-33E6-D946-E37C-C9767201FE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06" y="1275573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1" name="6 Da Mondscheinige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2" name="4 Vagabunten.wav"/>
            </a:hlinkClick>
            <a:extLst>
              <a:ext uri="{FF2B5EF4-FFF2-40B4-BE49-F238E27FC236}">
                <a16:creationId xmlns:a16="http://schemas.microsoft.com/office/drawing/2014/main" id="{B0461C58-DD63-C2E7-4CCF-CC805A0B27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63" y="2310689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3" name="5 Eine Herde weißer Schafe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4" name="7 Die Sterne am Himmel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5" name="8 Alpenecho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6" name="10 Die Schwoagerin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17" name="11 Anni Polka.wav"/>
            </a:hlinkClick>
            <a:extLst>
              <a:ext uri="{FF2B5EF4-FFF2-40B4-BE49-F238E27FC236}">
                <a16:creationId xmlns:a16="http://schemas.microsoft.com/office/drawing/2014/main" id="{11D91E9E-47A0-14CB-5D63-08C2F10BBA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92" y="3510926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12 Nach meiner Heimat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pic>
        <p:nvPicPr>
          <p:cNvPr id="56" name="Obrázek 55">
            <a:hlinkClick r:id="" action="ppaction://noaction">
              <a:snd r:embed="rId18" name="9 Tschechische Bier.wav"/>
            </a:hlinkClick>
            <a:extLst>
              <a:ext uri="{FF2B5EF4-FFF2-40B4-BE49-F238E27FC236}">
                <a16:creationId xmlns:a16="http://schemas.microsoft.com/office/drawing/2014/main" id="{60F73F0A-7DF2-ECD0-CB22-ABF6D55D05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30" y="4666727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6" y="1958153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 Heidelinde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59" name="AutoShape 24" descr="1 - kolo - gif">
            <a:extLst>
              <a:ext uri="{FF2B5EF4-FFF2-40B4-BE49-F238E27FC236}">
                <a16:creationId xmlns:a16="http://schemas.microsoft.com/office/drawing/2014/main" id="{C1292F8C-C0C5-F717-85FC-1292AC948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0474" y="7356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24" descr="1 - kolo - gif">
            <a:extLst>
              <a:ext uri="{FF2B5EF4-FFF2-40B4-BE49-F238E27FC236}">
                <a16:creationId xmlns:a16="http://schemas.microsoft.com/office/drawing/2014/main" id="{4A63E05E-38A9-02FF-1F7A-9CADE31B8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2935" y="73168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91CCF1A6-AABA-1E5B-A11A-CF2FD63E4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4049" y="4200598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Anni Polka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8477" y="4262378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Alpenecho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212" y="4200598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Die </a:t>
            </a:r>
            <a:r>
              <a:rPr lang="cs-CZ" altLang="cs-CZ" sz="1200" b="1" dirty="0" err="1">
                <a:solidFill>
                  <a:srgbClr val="FFFF00"/>
                </a:solidFill>
              </a:rPr>
              <a:t>Sterne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am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Himmel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F95B3CE9-162C-61C2-A53F-9B94F17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2608" y="5431307"/>
            <a:ext cx="14295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Tschechische Bier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3265" y="5388214"/>
            <a:ext cx="12114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Die Schwoagerin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8432" y="5397674"/>
            <a:ext cx="11491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 Nach </a:t>
            </a:r>
            <a:r>
              <a:rPr lang="cs-CZ" altLang="cs-CZ" sz="1200" b="1" dirty="0" err="1">
                <a:solidFill>
                  <a:srgbClr val="FFFF00"/>
                </a:solidFill>
              </a:rPr>
              <a:t>meiner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Heimat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9477" y="3049261"/>
            <a:ext cx="13135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Eine Herde weißer Schafe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7204" y="3039690"/>
            <a:ext cx="13034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Da Mondscheinige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9202" y="1943389"/>
            <a:ext cx="13614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Hab mich lieb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39591709-4FE4-496A-6FE8-96E166CB5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8977" y="1958153"/>
            <a:ext cx="136570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Fliege mit mir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0326E9DC-8EBB-366F-7E00-87C4A9F24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009" y="3090414"/>
            <a:ext cx="115128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Vagabunten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667908-9FC7-8E4B-D838-BACDC68B67D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  <p:sp>
        <p:nvSpPr>
          <p:cNvPr id="23" name="WordArt 72">
            <a:extLst>
              <a:ext uri="{FF2B5EF4-FFF2-40B4-BE49-F238E27FC236}">
                <a16:creationId xmlns:a16="http://schemas.microsoft.com/office/drawing/2014/main" id="{89131175-EDDF-8FA7-6758-42C22DAB3D8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774426" y="1435925"/>
            <a:ext cx="1286651" cy="12075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4" name="Obrázek 15">
            <a:extLst>
              <a:ext uri="{FF2B5EF4-FFF2-40B4-BE49-F238E27FC236}">
                <a16:creationId xmlns:a16="http://schemas.microsoft.com/office/drawing/2014/main" id="{27A94659-3E88-4342-2325-100EAEF8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09" y="1663718"/>
            <a:ext cx="819482" cy="728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954E75D2-4E52-4755-8679-706171E2C83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270" y="2887317"/>
            <a:ext cx="3558547" cy="3104369"/>
          </a:xfrm>
          <a:prstGeom prst="rect">
            <a:avLst/>
          </a:prstGeom>
        </p:spPr>
      </p:pic>
      <p:sp>
        <p:nvSpPr>
          <p:cNvPr id="12" name="3 Rectángulo">
            <a:extLst>
              <a:ext uri="{FF2B5EF4-FFF2-40B4-BE49-F238E27FC236}">
                <a16:creationId xmlns:a16="http://schemas.microsoft.com/office/drawing/2014/main" id="{B12444B6-4EA3-BA61-A25E-49A7A9401DCF}"/>
              </a:ext>
            </a:extLst>
          </p:cNvPr>
          <p:cNvSpPr/>
          <p:nvPr/>
        </p:nvSpPr>
        <p:spPr>
          <a:xfrm rot="20534812">
            <a:off x="5792174" y="3968569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E61F3442-9402-C9CE-FE94-62C7310810D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959" y="4589829"/>
            <a:ext cx="1570357" cy="832246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7363F79D-4DBF-CFE4-2F19-EEF599349FE3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125" y="3238228"/>
            <a:ext cx="1391974" cy="139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00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2 Nach meiner Heimat.wav"/>
          </p:stSnd>
        </p:sndAc>
      </p:transition>
    </mc:Choice>
    <mc:Fallback>
      <p:transition spd="slow">
        <p:split orient="vert"/>
        <p:sndAc>
          <p:stSnd>
            <p:snd r:embed="rId2" name="12 Nach meiner Heimat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157</TotalTime>
  <Words>57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59</cp:revision>
  <dcterms:created xsi:type="dcterms:W3CDTF">2020-02-21T13:54:42Z</dcterms:created>
  <dcterms:modified xsi:type="dcterms:W3CDTF">2022-10-08T09:48:14Z</dcterms:modified>
</cp:coreProperties>
</file>