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66CCFF"/>
    <a:srgbClr val="9999FF"/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6.wav"/><Relationship Id="rId1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jpg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F2162FA9-2FDE-F55B-B3E7-3FA88428A03F}"/>
              </a:ext>
            </a:extLst>
          </p:cNvPr>
          <p:cNvSpPr/>
          <p:nvPr/>
        </p:nvSpPr>
        <p:spPr>
          <a:xfrm>
            <a:off x="-13855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Romantické melodie  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8214AFD5-78E7-1FD1-7FF3-F89D85FEF8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08720"/>
            <a:ext cx="8208912" cy="4752528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4" name="Rectangle 10">
            <a:extLst>
              <a:ext uri="{FF2B5EF4-FFF2-40B4-BE49-F238E27FC236}">
                <a16:creationId xmlns:a16="http://schemas.microsoft.com/office/drawing/2014/main" id="{7D7EE61D-6E89-120C-E72D-EC1B86839B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73" y="481213"/>
            <a:ext cx="9048054" cy="5553008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" name="Obrázek 7">
            <a:hlinkClick r:id="" action="ppaction://noaction">
              <a:snd r:embed="rId8" name="9 Zombie.wav"/>
            </a:hlinkClick>
            <a:extLst>
              <a:ext uri="{FF2B5EF4-FFF2-40B4-BE49-F238E27FC236}">
                <a16:creationId xmlns:a16="http://schemas.microsoft.com/office/drawing/2014/main" id="{D4782942-0397-86CC-E721-BBAF96F8147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798" y="4632057"/>
            <a:ext cx="720080" cy="670353"/>
          </a:xfrm>
          <a:prstGeom prst="rect">
            <a:avLst/>
          </a:prstGeom>
        </p:spPr>
      </p:pic>
      <p:pic>
        <p:nvPicPr>
          <p:cNvPr id="9" name="Obrázek 8">
            <a:hlinkClick r:id="" action="ppaction://noaction">
              <a:snd r:embed="rId10" name="1 Waltz No. 2.wav"/>
            </a:hlinkClick>
            <a:extLst>
              <a:ext uri="{FF2B5EF4-FFF2-40B4-BE49-F238E27FC236}">
                <a16:creationId xmlns:a16="http://schemas.microsoft.com/office/drawing/2014/main" id="{D0425BB3-11F3-86B2-A35C-D62154BDA65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3933" y="1098876"/>
            <a:ext cx="720080" cy="670353"/>
          </a:xfrm>
          <a:prstGeom prst="rect">
            <a:avLst/>
          </a:prstGeom>
        </p:spPr>
      </p:pic>
      <p:pic>
        <p:nvPicPr>
          <p:cNvPr id="10" name="Obrázek 9">
            <a:hlinkClick r:id="" action="ppaction://noaction">
              <a:snd r:embed="rId11" name="5 Amélie.wav"/>
            </a:hlinkClick>
            <a:extLst>
              <a:ext uri="{FF2B5EF4-FFF2-40B4-BE49-F238E27FC236}">
                <a16:creationId xmlns:a16="http://schemas.microsoft.com/office/drawing/2014/main" id="{76A67AEE-4850-4327-68D2-E06620DDFF8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487" y="2875799"/>
            <a:ext cx="720080" cy="670353"/>
          </a:xfrm>
          <a:prstGeom prst="rect">
            <a:avLst/>
          </a:prstGeom>
        </p:spPr>
      </p:pic>
      <p:pic>
        <p:nvPicPr>
          <p:cNvPr id="11" name="Obrázek 10">
            <a:hlinkClick r:id="" action="ppaction://noaction">
              <a:snd r:embed="rId12" name="7 Nocturne.wav"/>
            </a:hlinkClick>
            <a:extLst>
              <a:ext uri="{FF2B5EF4-FFF2-40B4-BE49-F238E27FC236}">
                <a16:creationId xmlns:a16="http://schemas.microsoft.com/office/drawing/2014/main" id="{B77027B9-A7F4-1354-8685-C40E3A0C2D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508" y="3789662"/>
            <a:ext cx="720080" cy="670353"/>
          </a:xfrm>
          <a:prstGeom prst="rect">
            <a:avLst/>
          </a:prstGeom>
        </p:spPr>
      </p:pic>
      <p:pic>
        <p:nvPicPr>
          <p:cNvPr id="12" name="Obrázek 11">
            <a:hlinkClick r:id="" action="ppaction://noaction">
              <a:snd r:embed="rId13" name="3 Ballade pour Adeline.wav"/>
            </a:hlinkClick>
            <a:extLst>
              <a:ext uri="{FF2B5EF4-FFF2-40B4-BE49-F238E27FC236}">
                <a16:creationId xmlns:a16="http://schemas.microsoft.com/office/drawing/2014/main" id="{78F5191B-6C54-45C1-D307-E48FA7D23FB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834" y="1961936"/>
            <a:ext cx="720080" cy="670353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14" name="2 Secret garden.wav"/>
            </a:hlinkClick>
            <a:extLst>
              <a:ext uri="{FF2B5EF4-FFF2-40B4-BE49-F238E27FC236}">
                <a16:creationId xmlns:a16="http://schemas.microsoft.com/office/drawing/2014/main" id="{8F0C19F7-FCE1-7C61-F2D4-5D2D7164A4E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9232" y="1106389"/>
            <a:ext cx="720080" cy="670353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2" name="10 Passacaglia.wav"/>
            </a:hlinkClick>
            <a:extLst>
              <a:ext uri="{FF2B5EF4-FFF2-40B4-BE49-F238E27FC236}">
                <a16:creationId xmlns:a16="http://schemas.microsoft.com/office/drawing/2014/main" id="{9004ADED-3ACC-EBD3-5987-D7BF2073C38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0302">
            <a:off x="7460744" y="4635747"/>
            <a:ext cx="720080" cy="670353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15" name="8 Romance de amor.wav"/>
            </a:hlinkClick>
            <a:extLst>
              <a:ext uri="{FF2B5EF4-FFF2-40B4-BE49-F238E27FC236}">
                <a16:creationId xmlns:a16="http://schemas.microsoft.com/office/drawing/2014/main" id="{AE69181E-DBC5-F2B7-FA5B-5DD978C207F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817" y="3777658"/>
            <a:ext cx="720080" cy="670353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16" name="6 Je l'aime à mourir.wav"/>
            </a:hlinkClick>
            <a:extLst>
              <a:ext uri="{FF2B5EF4-FFF2-40B4-BE49-F238E27FC236}">
                <a16:creationId xmlns:a16="http://schemas.microsoft.com/office/drawing/2014/main" id="{C1FA7AB2-4F8F-2F1C-55D7-29397EC503D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997" y="2877874"/>
            <a:ext cx="720080" cy="670353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17" name="4 A morning in Paris.wav"/>
            </a:hlinkClick>
            <a:extLst>
              <a:ext uri="{FF2B5EF4-FFF2-40B4-BE49-F238E27FC236}">
                <a16:creationId xmlns:a16="http://schemas.microsoft.com/office/drawing/2014/main" id="{66BF9050-726B-1C7C-7DAE-C8374F8FB51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6837" y="1968309"/>
            <a:ext cx="720080" cy="670353"/>
          </a:xfrm>
          <a:prstGeom prst="rect">
            <a:avLst/>
          </a:prstGeom>
        </p:spPr>
      </p:pic>
      <p:sp>
        <p:nvSpPr>
          <p:cNvPr id="31" name="3 Rectángulo">
            <a:extLst>
              <a:ext uri="{FF2B5EF4-FFF2-40B4-BE49-F238E27FC236}">
                <a16:creationId xmlns:a16="http://schemas.microsoft.com/office/drawing/2014/main" id="{84AF8192-8F33-C65A-CC58-85611A08030B}"/>
              </a:ext>
            </a:extLst>
          </p:cNvPr>
          <p:cNvSpPr/>
          <p:nvPr/>
        </p:nvSpPr>
        <p:spPr>
          <a:xfrm>
            <a:off x="5860531" y="5239438"/>
            <a:ext cx="142461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Zombie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2" name="3 Rectángulo">
            <a:extLst>
              <a:ext uri="{FF2B5EF4-FFF2-40B4-BE49-F238E27FC236}">
                <a16:creationId xmlns:a16="http://schemas.microsoft.com/office/drawing/2014/main" id="{AEB7AD14-4CAB-CFDE-C8F3-4FC01D4B07B4}"/>
              </a:ext>
            </a:extLst>
          </p:cNvPr>
          <p:cNvSpPr/>
          <p:nvPr/>
        </p:nvSpPr>
        <p:spPr>
          <a:xfrm>
            <a:off x="5883523" y="2590798"/>
            <a:ext cx="1164738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Adeline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3" name="3 Rectángulo">
            <a:extLst>
              <a:ext uri="{FF2B5EF4-FFF2-40B4-BE49-F238E27FC236}">
                <a16:creationId xmlns:a16="http://schemas.microsoft.com/office/drawing/2014/main" id="{264E5F73-0D21-E791-860D-868636A5AB61}"/>
              </a:ext>
            </a:extLst>
          </p:cNvPr>
          <p:cNvSpPr/>
          <p:nvPr/>
        </p:nvSpPr>
        <p:spPr>
          <a:xfrm>
            <a:off x="5908115" y="3507592"/>
            <a:ext cx="1199711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Amélie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4" name="3 Rectángulo">
            <a:extLst>
              <a:ext uri="{FF2B5EF4-FFF2-40B4-BE49-F238E27FC236}">
                <a16:creationId xmlns:a16="http://schemas.microsoft.com/office/drawing/2014/main" id="{8E362994-5FE1-3E48-D33A-0284B858B62E}"/>
              </a:ext>
            </a:extLst>
          </p:cNvPr>
          <p:cNvSpPr/>
          <p:nvPr/>
        </p:nvSpPr>
        <p:spPr>
          <a:xfrm>
            <a:off x="7097895" y="2551727"/>
            <a:ext cx="142461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morning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5" name="3 Rectángulo">
            <a:extLst>
              <a:ext uri="{FF2B5EF4-FFF2-40B4-BE49-F238E27FC236}">
                <a16:creationId xmlns:a16="http://schemas.microsoft.com/office/drawing/2014/main" id="{4975A096-2AF1-5CD9-7251-8D50B8EE4D25}"/>
              </a:ext>
            </a:extLst>
          </p:cNvPr>
          <p:cNvSpPr/>
          <p:nvPr/>
        </p:nvSpPr>
        <p:spPr>
          <a:xfrm>
            <a:off x="7052409" y="1693847"/>
            <a:ext cx="1759649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Secret garden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6" name="3 Rectángulo">
            <a:extLst>
              <a:ext uri="{FF2B5EF4-FFF2-40B4-BE49-F238E27FC236}">
                <a16:creationId xmlns:a16="http://schemas.microsoft.com/office/drawing/2014/main" id="{A43A4B9C-A3CB-8880-8DA3-51DA9B339759}"/>
              </a:ext>
            </a:extLst>
          </p:cNvPr>
          <p:cNvSpPr/>
          <p:nvPr/>
        </p:nvSpPr>
        <p:spPr>
          <a:xfrm>
            <a:off x="5818207" y="1693847"/>
            <a:ext cx="142461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Waltz No. 2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7" name="3 Rectángulo">
            <a:extLst>
              <a:ext uri="{FF2B5EF4-FFF2-40B4-BE49-F238E27FC236}">
                <a16:creationId xmlns:a16="http://schemas.microsoft.com/office/drawing/2014/main" id="{FF7BED32-8187-A281-27E9-8F7DE6DEB226}"/>
              </a:ext>
            </a:extLst>
          </p:cNvPr>
          <p:cNvSpPr/>
          <p:nvPr/>
        </p:nvSpPr>
        <p:spPr>
          <a:xfrm>
            <a:off x="7145213" y="4338888"/>
            <a:ext cx="142461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Romance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B1C1ED41-8304-6613-4A67-0FAC17B98276}"/>
              </a:ext>
            </a:extLst>
          </p:cNvPr>
          <p:cNvSpPr/>
          <p:nvPr/>
        </p:nvSpPr>
        <p:spPr>
          <a:xfrm>
            <a:off x="5855187" y="4349899"/>
            <a:ext cx="142461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Nocturne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9" name="3 Rectángulo">
            <a:extLst>
              <a:ext uri="{FF2B5EF4-FFF2-40B4-BE49-F238E27FC236}">
                <a16:creationId xmlns:a16="http://schemas.microsoft.com/office/drawing/2014/main" id="{02DE5C5B-DAEA-57D4-5C9D-39866FE52BF4}"/>
              </a:ext>
            </a:extLst>
          </p:cNvPr>
          <p:cNvSpPr/>
          <p:nvPr/>
        </p:nvSpPr>
        <p:spPr>
          <a:xfrm>
            <a:off x="7133111" y="3482653"/>
            <a:ext cx="142461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 l'aime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0" name="3 Rectángulo">
            <a:extLst>
              <a:ext uri="{FF2B5EF4-FFF2-40B4-BE49-F238E27FC236}">
                <a16:creationId xmlns:a16="http://schemas.microsoft.com/office/drawing/2014/main" id="{2880A8C7-883B-E84D-6690-DDBB1F3BD535}"/>
              </a:ext>
            </a:extLst>
          </p:cNvPr>
          <p:cNvSpPr/>
          <p:nvPr/>
        </p:nvSpPr>
        <p:spPr>
          <a:xfrm>
            <a:off x="7120469" y="5239438"/>
            <a:ext cx="142461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Passacaglia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3" name="3 Rectángulo">
            <a:extLst>
              <a:ext uri="{FF2B5EF4-FFF2-40B4-BE49-F238E27FC236}">
                <a16:creationId xmlns:a16="http://schemas.microsoft.com/office/drawing/2014/main" id="{849CAA58-D494-196B-6CE8-0FCEE1AA501C}"/>
              </a:ext>
            </a:extLst>
          </p:cNvPr>
          <p:cNvSpPr/>
          <p:nvPr/>
        </p:nvSpPr>
        <p:spPr>
          <a:xfrm>
            <a:off x="616143" y="5222902"/>
            <a:ext cx="142461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y@t@t</a:t>
            </a:r>
            <a:r>
              <a:rPr lang="cs-CZ" sz="1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@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4" name="3 Rectángulo">
            <a:extLst>
              <a:ext uri="{FF2B5EF4-FFF2-40B4-BE49-F238E27FC236}">
                <a16:creationId xmlns:a16="http://schemas.microsoft.com/office/drawing/2014/main" id="{5529180E-8E7B-D5A6-316B-18BCA32139D0}"/>
              </a:ext>
            </a:extLst>
          </p:cNvPr>
          <p:cNvSpPr/>
          <p:nvPr/>
        </p:nvSpPr>
        <p:spPr>
          <a:xfrm>
            <a:off x="153286" y="823779"/>
            <a:ext cx="4680520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3600" b="1" spc="38" dirty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Romantické  melodie       </a:t>
            </a:r>
            <a:r>
              <a:rPr lang="cs-CZ" sz="4400" b="1" spc="38" dirty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s-ES" sz="4400" b="1" spc="38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7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 Passacaglia.wav"/>
          </p:stSnd>
        </p:sndAc>
      </p:transition>
    </mc:Choice>
    <mc:Fallback xmlns="">
      <p:transition spd="slow" advClick="0">
        <p:split orient="vert"/>
        <p:sndAc>
          <p:stSnd>
            <p:snd r:embed="rId18" name="10 Passacaglia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207</TotalTime>
  <Words>35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62</cp:revision>
  <dcterms:created xsi:type="dcterms:W3CDTF">2020-02-21T13:54:42Z</dcterms:created>
  <dcterms:modified xsi:type="dcterms:W3CDTF">2022-10-07T17:39:54Z</dcterms:modified>
</cp:coreProperties>
</file>