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86" r:id="rId2"/>
    <p:sldId id="320" r:id="rId3"/>
    <p:sldId id="256" r:id="rId4"/>
    <p:sldId id="287" r:id="rId5"/>
    <p:sldId id="288" r:id="rId6"/>
    <p:sldId id="290" r:id="rId7"/>
    <p:sldId id="291" r:id="rId8"/>
    <p:sldId id="292" r:id="rId9"/>
    <p:sldId id="293" r:id="rId10"/>
    <p:sldId id="294" r:id="rId11"/>
    <p:sldId id="299" r:id="rId12"/>
    <p:sldId id="300" r:id="rId13"/>
    <p:sldId id="301" r:id="rId14"/>
    <p:sldId id="303" r:id="rId15"/>
    <p:sldId id="304" r:id="rId16"/>
    <p:sldId id="305" r:id="rId17"/>
    <p:sldId id="306" r:id="rId18"/>
    <p:sldId id="307" r:id="rId19"/>
    <p:sldId id="308" r:id="rId20"/>
    <p:sldId id="310" r:id="rId21"/>
    <p:sldId id="311" r:id="rId22"/>
    <p:sldId id="312" r:id="rId23"/>
    <p:sldId id="313" r:id="rId24"/>
    <p:sldId id="314" r:id="rId25"/>
    <p:sldId id="315" r:id="rId26"/>
    <p:sldId id="316" r:id="rId27"/>
    <p:sldId id="317" r:id="rId28"/>
    <p:sldId id="319" r:id="rId29"/>
    <p:sldId id="321"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GpNpaNGPXgV/n+Nbt9xVQ==" hashData="mqvjBklLTBhWgotttrrIoEZoGBpzNeGzNiPFH+Rpn6pHJJgA9wLI5fLiO396ba3KKhqteakMfloPeo3nAnnmE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4" autoAdjust="0"/>
    <p:restoredTop sz="94015" autoAdjust="0"/>
  </p:normalViewPr>
  <p:slideViewPr>
    <p:cSldViewPr snapToGrid="0">
      <p:cViewPr varScale="1">
        <p:scale>
          <a:sx n="65" d="100"/>
          <a:sy n="65"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9960FF-BE1B-4925-ADDA-565F58F64CCB}" type="datetimeFigureOut">
              <a:rPr lang="fr-FR" smtClean="0"/>
              <a:t>06/10/2022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F8E9AD-A47B-41FB-A884-A5E396A253BE}" type="slidenum">
              <a:rPr lang="fr-FR" smtClean="0"/>
              <a:t>‹N°›</a:t>
            </a:fld>
            <a:endParaRPr lang="fr-FR"/>
          </a:p>
        </p:txBody>
      </p:sp>
    </p:spTree>
    <p:extLst>
      <p:ext uri="{BB962C8B-B14F-4D97-AF65-F5344CB8AC3E}">
        <p14:creationId xmlns:p14="http://schemas.microsoft.com/office/powerpoint/2010/main" val="2003247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F8E9AD-A47B-41FB-A884-A5E396A253BE}" type="slidenum">
              <a:rPr lang="fr-FR" smtClean="0"/>
              <a:t>4</a:t>
            </a:fld>
            <a:endParaRPr lang="fr-FR"/>
          </a:p>
        </p:txBody>
      </p:sp>
    </p:spTree>
    <p:extLst>
      <p:ext uri="{BB962C8B-B14F-4D97-AF65-F5344CB8AC3E}">
        <p14:creationId xmlns:p14="http://schemas.microsoft.com/office/powerpoint/2010/main" val="3318847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751658-597C-0156-F448-306CEA5F9DE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A37A175-68BF-9E93-C59C-8E39825A66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7C94250-05D4-92E7-573C-146C96E88CD5}"/>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5" name="Espace réservé du pied de page 4">
            <a:extLst>
              <a:ext uri="{FF2B5EF4-FFF2-40B4-BE49-F238E27FC236}">
                <a16:creationId xmlns:a16="http://schemas.microsoft.com/office/drawing/2014/main" id="{33CB94E2-27C5-33DE-7701-04CDF3316A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E428D75-A2C3-8CCF-57FB-5DF8B37EECE6}"/>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2979777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01EA78-0EAD-9F8E-D899-3F0BE9DBB5E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29414BA-3202-0930-1DAA-971595F5919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2D7F26-6CEA-7574-1203-2E6B2283169F}"/>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5" name="Espace réservé du pied de page 4">
            <a:extLst>
              <a:ext uri="{FF2B5EF4-FFF2-40B4-BE49-F238E27FC236}">
                <a16:creationId xmlns:a16="http://schemas.microsoft.com/office/drawing/2014/main" id="{9C2535E1-01C4-1A17-7857-2644FE97CB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A34C59-A40E-A93C-299C-16AD4F2BC25C}"/>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1373454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A38238-F3D6-F127-6A89-89A0B5CB767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CAA20D3-DFBD-0AC8-A29F-B626D53086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933CC04-EBB8-1150-1662-805F0419EB01}"/>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5" name="Espace réservé du pied de page 4">
            <a:extLst>
              <a:ext uri="{FF2B5EF4-FFF2-40B4-BE49-F238E27FC236}">
                <a16:creationId xmlns:a16="http://schemas.microsoft.com/office/drawing/2014/main" id="{C74AF6A4-B5B0-A48E-A99F-EBAFAA31C3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277A690-CA3F-EA17-2B27-B05E66ED03E0}"/>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2130139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6DBF76-6037-BF92-8A06-E31FE0337F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789D16B-415D-AAE1-D62C-D1F63AB8709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8D8703F-29C0-927E-F384-2F4B1003205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D23BCA5-9F8A-302D-200C-9C49ABF63A06}"/>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6" name="Espace réservé du pied de page 5">
            <a:extLst>
              <a:ext uri="{FF2B5EF4-FFF2-40B4-BE49-F238E27FC236}">
                <a16:creationId xmlns:a16="http://schemas.microsoft.com/office/drawing/2014/main" id="{20D8A81D-263A-369A-6D15-03DF37E8C71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3E971F-2020-01C9-F3F3-0D034FEF5008}"/>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585621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2DA51D-F75B-25E0-22D4-8F3E37C2942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75A1000-CFB7-F3FB-8C03-6E67BD475F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87AFE0D-5F6E-597E-E511-D34DAFA377F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B80CA02-5551-BC01-69FF-6FB9B99C11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0702013-CDF2-FB74-AF2F-D977443D583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771A89C-A4DF-B614-9744-F2E7A076C3F3}"/>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8" name="Espace réservé du pied de page 7">
            <a:extLst>
              <a:ext uri="{FF2B5EF4-FFF2-40B4-BE49-F238E27FC236}">
                <a16:creationId xmlns:a16="http://schemas.microsoft.com/office/drawing/2014/main" id="{E874A97A-A5BC-AF18-B3D3-2507329FF2A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C079B4C-94A7-254E-3E8E-7C360FB2B333}"/>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1897527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D09BDF-E874-46C8-F4DD-7944EADFF65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DEAB830-AC6E-1E03-737F-0256DA83D30B}"/>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4" name="Espace réservé du pied de page 3">
            <a:extLst>
              <a:ext uri="{FF2B5EF4-FFF2-40B4-BE49-F238E27FC236}">
                <a16:creationId xmlns:a16="http://schemas.microsoft.com/office/drawing/2014/main" id="{7215E1F2-41E4-3803-4BB0-89ECBB86DD2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D294145-CC71-E4E2-53BE-FF671D330481}"/>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3857549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EEA3BE9-A9B2-C161-F17A-60C2C27A149B}"/>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3" name="Espace réservé du pied de page 2">
            <a:extLst>
              <a:ext uri="{FF2B5EF4-FFF2-40B4-BE49-F238E27FC236}">
                <a16:creationId xmlns:a16="http://schemas.microsoft.com/office/drawing/2014/main" id="{49814C21-39AD-1879-598A-CB366A246C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EADCC1A-75DE-B426-B1BE-D415DAA3CCE5}"/>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2482712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AB524A-5997-49BB-6D36-D3C96187706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5B33DB9-7F56-FD2E-3FBA-8D5250DA44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91DD19-837E-B802-1176-EFB92CD6FD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D328F7F-57DF-2F69-8106-3F05E10472BC}"/>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6" name="Espace réservé du pied de page 5">
            <a:extLst>
              <a:ext uri="{FF2B5EF4-FFF2-40B4-BE49-F238E27FC236}">
                <a16:creationId xmlns:a16="http://schemas.microsoft.com/office/drawing/2014/main" id="{2B2BB25B-C2F5-F23E-91CF-6575EF2AC60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43B599E-2B4C-A621-A909-DD969C12758E}"/>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3718282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085128-67B2-4E8C-43BC-3672F65A3D8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5481D27-D366-849C-7FC7-4157BCAA85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FB72F68-6DE8-82D6-AB74-660762EC65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373D312-39DA-219A-3929-9703E9FC08B3}"/>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6" name="Espace réservé du pied de page 5">
            <a:extLst>
              <a:ext uri="{FF2B5EF4-FFF2-40B4-BE49-F238E27FC236}">
                <a16:creationId xmlns:a16="http://schemas.microsoft.com/office/drawing/2014/main" id="{B3AAAA16-3C06-E75E-127D-A87DF253527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B610BDF-EA8C-6943-74B3-0A1153719747}"/>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2490091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B3631C-CB38-DD9D-9AD9-1E19B170A6B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51C95F8-3EE3-A73C-E710-4E71F1C3057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12FFF8-7357-D6C5-80A0-731B201137E0}"/>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5" name="Espace réservé du pied de page 4">
            <a:extLst>
              <a:ext uri="{FF2B5EF4-FFF2-40B4-BE49-F238E27FC236}">
                <a16:creationId xmlns:a16="http://schemas.microsoft.com/office/drawing/2014/main" id="{59C73BD5-CF75-F223-EC4F-E2842129E6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B0B2AE-85B0-8AFC-BCB0-4FB4FFB88EEC}"/>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319850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5BBE2D6-9B9D-9F0B-08B4-47A3FF2E5A9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362E04A-793D-3824-EDF8-8BB3A327EDA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19E57-80D0-DD0E-C059-00FC0319655C}"/>
              </a:ext>
            </a:extLst>
          </p:cNvPr>
          <p:cNvSpPr>
            <a:spLocks noGrp="1"/>
          </p:cNvSpPr>
          <p:nvPr>
            <p:ph type="dt" sz="half" idx="10"/>
          </p:nvPr>
        </p:nvSpPr>
        <p:spPr/>
        <p:txBody>
          <a:bodyPr/>
          <a:lstStyle/>
          <a:p>
            <a:fld id="{661E36E8-828D-4B53-A869-1FA3440C47C3}" type="datetimeFigureOut">
              <a:rPr lang="fr-FR" smtClean="0"/>
              <a:t>06/10/2022</a:t>
            </a:fld>
            <a:endParaRPr lang="fr-FR"/>
          </a:p>
        </p:txBody>
      </p:sp>
      <p:sp>
        <p:nvSpPr>
          <p:cNvPr id="5" name="Espace réservé du pied de page 4">
            <a:extLst>
              <a:ext uri="{FF2B5EF4-FFF2-40B4-BE49-F238E27FC236}">
                <a16:creationId xmlns:a16="http://schemas.microsoft.com/office/drawing/2014/main" id="{32B4555E-59D7-26A8-212E-7DBD255674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B2F48E0-CF65-7487-85D7-94BCDD049BE6}"/>
              </a:ext>
            </a:extLst>
          </p:cNvPr>
          <p:cNvSpPr>
            <a:spLocks noGrp="1"/>
          </p:cNvSpPr>
          <p:nvPr>
            <p:ph type="sldNum" sz="quarter" idx="12"/>
          </p:nvPr>
        </p:nvSpPr>
        <p:spPr/>
        <p:txBody>
          <a:bodyPr/>
          <a:lstStyle/>
          <a:p>
            <a:fld id="{F0EC23B5-BE59-4E65-9D24-CB775D0E5D84}" type="slidenum">
              <a:rPr lang="fr-FR" smtClean="0"/>
              <a:t>‹N°›</a:t>
            </a:fld>
            <a:endParaRPr lang="fr-FR"/>
          </a:p>
        </p:txBody>
      </p:sp>
    </p:spTree>
    <p:extLst>
      <p:ext uri="{BB962C8B-B14F-4D97-AF65-F5344CB8AC3E}">
        <p14:creationId xmlns:p14="http://schemas.microsoft.com/office/powerpoint/2010/main" val="1404874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9E30B7-10FA-C389-EB5E-96439DFC9B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021C679-1B68-7119-A9A7-0C1CD4B14A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B1A06C-95B3-027A-5ACB-58D41407C8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1E36E8-828D-4B53-A869-1FA3440C47C3}" type="datetimeFigureOut">
              <a:rPr lang="fr-FR" smtClean="0"/>
              <a:t>06/10/2022</a:t>
            </a:fld>
            <a:endParaRPr lang="fr-FR"/>
          </a:p>
        </p:txBody>
      </p:sp>
      <p:sp>
        <p:nvSpPr>
          <p:cNvPr id="5" name="Espace réservé du pied de page 4">
            <a:extLst>
              <a:ext uri="{FF2B5EF4-FFF2-40B4-BE49-F238E27FC236}">
                <a16:creationId xmlns:a16="http://schemas.microsoft.com/office/drawing/2014/main" id="{AADB65EE-119A-408E-1A4A-F0CBD8056E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2625C5E-AF16-D8D2-2B10-BDBF339795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EC23B5-BE59-4E65-9D24-CB775D0E5D84}" type="slidenum">
              <a:rPr lang="fr-FR" smtClean="0"/>
              <a:t>‹N°›</a:t>
            </a:fld>
            <a:endParaRPr lang="fr-FR"/>
          </a:p>
        </p:txBody>
      </p:sp>
    </p:spTree>
    <p:extLst>
      <p:ext uri="{BB962C8B-B14F-4D97-AF65-F5344CB8AC3E}">
        <p14:creationId xmlns:p14="http://schemas.microsoft.com/office/powerpoint/2010/main" val="7044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237" y="525743"/>
            <a:ext cx="11985523" cy="6244389"/>
          </a:xfrm>
          <a:prstGeom prst="rect">
            <a:avLst/>
          </a:prstGeom>
        </p:spPr>
      </p:pic>
      <p:sp>
        <p:nvSpPr>
          <p:cNvPr id="2" name="ZoneTexte 1">
            <a:extLst>
              <a:ext uri="{FF2B5EF4-FFF2-40B4-BE49-F238E27FC236}">
                <a16:creationId xmlns:a16="http://schemas.microsoft.com/office/drawing/2014/main" id="{206B2121-50A0-209A-F762-474D39903B54}"/>
              </a:ext>
            </a:extLst>
          </p:cNvPr>
          <p:cNvSpPr txBox="1"/>
          <p:nvPr/>
        </p:nvSpPr>
        <p:spPr>
          <a:xfrm>
            <a:off x="3377381" y="87868"/>
            <a:ext cx="8214851" cy="461665"/>
          </a:xfrm>
          <a:prstGeom prst="rect">
            <a:avLst/>
          </a:prstGeom>
          <a:noFill/>
        </p:spPr>
        <p:txBody>
          <a:bodyPr wrap="square" rtlCol="0">
            <a:spAutoFit/>
          </a:bodyPr>
          <a:lstStyle/>
          <a:p>
            <a:r>
              <a:rPr lang="fr-FR" sz="2400" b="1" i="1" dirty="0">
                <a:solidFill>
                  <a:srgbClr val="FFFF00"/>
                </a:solidFill>
              </a:rPr>
              <a:t>Lorient Vous Présente  la ville NAPLES</a:t>
            </a:r>
          </a:p>
        </p:txBody>
      </p:sp>
      <p:pic>
        <p:nvPicPr>
          <p:cNvPr id="5" name="Image 4" descr="Une image contenant herbe, ciel, extérieur, bâtiment&#10;&#10;Description générée automatiquement">
            <a:extLst>
              <a:ext uri="{FF2B5EF4-FFF2-40B4-BE49-F238E27FC236}">
                <a16:creationId xmlns:a16="http://schemas.microsoft.com/office/drawing/2014/main" id="{5F9827B0-5550-FCF1-59D6-F14C35F97E6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721068" y="1607263"/>
            <a:ext cx="8749863" cy="4035973"/>
          </a:xfrm>
          <a:prstGeom prst="rect">
            <a:avLst/>
          </a:prstGeom>
        </p:spPr>
      </p:pic>
    </p:spTree>
    <p:extLst>
      <p:ext uri="{BB962C8B-B14F-4D97-AF65-F5344CB8AC3E}">
        <p14:creationId xmlns:p14="http://schemas.microsoft.com/office/powerpoint/2010/main" val="4271491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sndAc>
          <p:stSnd loop="1">
            <p:snd r:embed="rId2" name="videoplayback.wav"/>
          </p:stSnd>
        </p:sndAc>
      </p:transition>
    </mc:Choice>
    <mc:Fallback xmlns="">
      <p:transition spd="slow" advClick="0" advTm="17000">
        <p:fade/>
        <p:sndAc>
          <p:stSnd loop="1">
            <p:snd r:embed="rId5"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56410"/>
            <a:ext cx="11278600" cy="6545179"/>
          </a:xfrm>
          <a:prstGeom prst="rect">
            <a:avLst/>
          </a:prstGeom>
        </p:spPr>
      </p:pic>
      <p:sp>
        <p:nvSpPr>
          <p:cNvPr id="2" name="Rectangle 1">
            <a:extLst>
              <a:ext uri="{FF2B5EF4-FFF2-40B4-BE49-F238E27FC236}">
                <a16:creationId xmlns:a16="http://schemas.microsoft.com/office/drawing/2014/main" id="{6DF9A052-2F70-F167-FA3C-719675FDFFAC}"/>
              </a:ext>
            </a:extLst>
          </p:cNvPr>
          <p:cNvSpPr/>
          <p:nvPr/>
        </p:nvSpPr>
        <p:spPr>
          <a:xfrm>
            <a:off x="1983783" y="1348353"/>
            <a:ext cx="8229600" cy="41845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Elle est encadrée au nord par les villes de Naples et Pouzzoles, à l'est près du Vésuve, et au sud par la péninsule de Sorrente et sa ville principale Sorrente ; la péninsule la sépare du golfe de Salerne. Les îles, d'origine principalement volcanique, de Capri, Ischia et Procida, sont situées dans le golfe et assez bien reliées au continent par un système de ferrys.</a:t>
            </a:r>
          </a:p>
        </p:txBody>
      </p:sp>
    </p:spTree>
    <p:extLst>
      <p:ext uri="{BB962C8B-B14F-4D97-AF65-F5344CB8AC3E}">
        <p14:creationId xmlns:p14="http://schemas.microsoft.com/office/powerpoint/2010/main" val="2819637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442452"/>
            <a:ext cx="11278600" cy="6282812"/>
          </a:xfrm>
          <a:prstGeom prst="rect">
            <a:avLst/>
          </a:prstGeom>
        </p:spPr>
      </p:pic>
      <p:pic>
        <p:nvPicPr>
          <p:cNvPr id="6" name="Image 5" descr="Une image contenant montagne, nature, extérieur, colline&#10;&#10;Description générée automatiquement">
            <a:extLst>
              <a:ext uri="{FF2B5EF4-FFF2-40B4-BE49-F238E27FC236}">
                <a16:creationId xmlns:a16="http://schemas.microsoft.com/office/drawing/2014/main" id="{7E776306-0160-1B26-A71D-0FB2244B59C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23392" y="1563329"/>
            <a:ext cx="8276897" cy="4112258"/>
          </a:xfrm>
          <a:prstGeom prst="rect">
            <a:avLst/>
          </a:prstGeom>
        </p:spPr>
      </p:pic>
      <p:sp>
        <p:nvSpPr>
          <p:cNvPr id="7" name="ZoneTexte 6">
            <a:extLst>
              <a:ext uri="{FF2B5EF4-FFF2-40B4-BE49-F238E27FC236}">
                <a16:creationId xmlns:a16="http://schemas.microsoft.com/office/drawing/2014/main" id="{F42507B7-367E-2BFF-22C1-73C709D82FB0}"/>
              </a:ext>
            </a:extLst>
          </p:cNvPr>
          <p:cNvSpPr txBox="1"/>
          <p:nvPr/>
        </p:nvSpPr>
        <p:spPr>
          <a:xfrm>
            <a:off x="4230413" y="132736"/>
            <a:ext cx="7961587" cy="369332"/>
          </a:xfrm>
          <a:prstGeom prst="rect">
            <a:avLst/>
          </a:prstGeom>
          <a:noFill/>
        </p:spPr>
        <p:txBody>
          <a:bodyPr wrap="square" rtlCol="0">
            <a:spAutoFit/>
          </a:bodyPr>
          <a:lstStyle/>
          <a:p>
            <a:r>
              <a:rPr lang="fr-FR" b="1" i="1" dirty="0">
                <a:solidFill>
                  <a:srgbClr val="FFFF00"/>
                </a:solidFill>
              </a:rPr>
              <a:t>Vue sur le golfe de Naples et le Vésuve.</a:t>
            </a:r>
          </a:p>
        </p:txBody>
      </p:sp>
    </p:spTree>
    <p:extLst>
      <p:ext uri="{BB962C8B-B14F-4D97-AF65-F5344CB8AC3E}">
        <p14:creationId xmlns:p14="http://schemas.microsoft.com/office/powerpoint/2010/main" val="1974596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6699" y="294968"/>
            <a:ext cx="11278600" cy="6497427"/>
          </a:xfrm>
          <a:prstGeom prst="rect">
            <a:avLst/>
          </a:prstGeom>
        </p:spPr>
      </p:pic>
      <p:pic>
        <p:nvPicPr>
          <p:cNvPr id="4" name="Image 3" descr="Une image contenant herbe, extérieur, ciel, bâtiment&#10;&#10;Description générée automatiquement">
            <a:extLst>
              <a:ext uri="{FF2B5EF4-FFF2-40B4-BE49-F238E27FC236}">
                <a16:creationId xmlns:a16="http://schemas.microsoft.com/office/drawing/2014/main" id="{001B51A9-9306-A009-C288-64DB065AA0A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73316" y="1445342"/>
            <a:ext cx="8245365" cy="4218801"/>
          </a:xfrm>
          <a:prstGeom prst="rect">
            <a:avLst/>
          </a:prstGeom>
        </p:spPr>
      </p:pic>
      <p:sp>
        <p:nvSpPr>
          <p:cNvPr id="6" name="ZoneTexte 5">
            <a:extLst>
              <a:ext uri="{FF2B5EF4-FFF2-40B4-BE49-F238E27FC236}">
                <a16:creationId xmlns:a16="http://schemas.microsoft.com/office/drawing/2014/main" id="{69931739-5912-9543-2E2B-A3FFC44B3EE1}"/>
              </a:ext>
            </a:extLst>
          </p:cNvPr>
          <p:cNvSpPr txBox="1"/>
          <p:nvPr/>
        </p:nvSpPr>
        <p:spPr>
          <a:xfrm>
            <a:off x="5324168" y="0"/>
            <a:ext cx="3594664" cy="369332"/>
          </a:xfrm>
          <a:prstGeom prst="rect">
            <a:avLst/>
          </a:prstGeom>
          <a:noFill/>
        </p:spPr>
        <p:txBody>
          <a:bodyPr wrap="square">
            <a:spAutoFit/>
          </a:bodyPr>
          <a:lstStyle/>
          <a:p>
            <a:r>
              <a:rPr lang="fr-FR" dirty="0">
                <a:solidFill>
                  <a:srgbClr val="FFFF00"/>
                </a:solidFill>
              </a:rPr>
              <a:t>Villa </a:t>
            </a:r>
            <a:r>
              <a:rPr lang="fr-FR" dirty="0" err="1">
                <a:solidFill>
                  <a:srgbClr val="FFFF00"/>
                </a:solidFill>
              </a:rPr>
              <a:t>Pausilypon</a:t>
            </a:r>
            <a:r>
              <a:rPr lang="fr-FR" dirty="0">
                <a:solidFill>
                  <a:srgbClr val="FFFF00"/>
                </a:solidFill>
              </a:rPr>
              <a:t>.</a:t>
            </a:r>
          </a:p>
        </p:txBody>
      </p:sp>
    </p:spTree>
    <p:extLst>
      <p:ext uri="{BB962C8B-B14F-4D97-AF65-F5344CB8AC3E}">
        <p14:creationId xmlns:p14="http://schemas.microsoft.com/office/powerpoint/2010/main" val="36788899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98206"/>
            <a:ext cx="11278600" cy="6303383"/>
          </a:xfrm>
          <a:prstGeom prst="rect">
            <a:avLst/>
          </a:prstGeom>
        </p:spPr>
      </p:pic>
      <p:pic>
        <p:nvPicPr>
          <p:cNvPr id="4" name="Image 3" descr="Une image contenant extérieur, bâtiment, brique, matériau de construction&#10;&#10;Description générée automatiquement">
            <a:extLst>
              <a:ext uri="{FF2B5EF4-FFF2-40B4-BE49-F238E27FC236}">
                <a16:creationId xmlns:a16="http://schemas.microsoft.com/office/drawing/2014/main" id="{8A6009F4-18DC-5403-A44D-57279DCE160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6285" y="1533831"/>
            <a:ext cx="8229600" cy="4085303"/>
          </a:xfrm>
          <a:prstGeom prst="rect">
            <a:avLst/>
          </a:prstGeom>
        </p:spPr>
      </p:pic>
      <p:sp>
        <p:nvSpPr>
          <p:cNvPr id="5" name="ZoneTexte 4">
            <a:extLst>
              <a:ext uri="{FF2B5EF4-FFF2-40B4-BE49-F238E27FC236}">
                <a16:creationId xmlns:a16="http://schemas.microsoft.com/office/drawing/2014/main" id="{46E976C6-6FDC-8571-33FC-5B7223F75ACE}"/>
              </a:ext>
            </a:extLst>
          </p:cNvPr>
          <p:cNvSpPr txBox="1"/>
          <p:nvPr/>
        </p:nvSpPr>
        <p:spPr>
          <a:xfrm>
            <a:off x="3923071" y="28874"/>
            <a:ext cx="6076335" cy="369332"/>
          </a:xfrm>
          <a:prstGeom prst="rect">
            <a:avLst/>
          </a:prstGeom>
          <a:noFill/>
        </p:spPr>
        <p:txBody>
          <a:bodyPr wrap="square" rtlCol="0">
            <a:spAutoFit/>
          </a:bodyPr>
          <a:lstStyle/>
          <a:p>
            <a:r>
              <a:rPr lang="fr-FR" b="1" i="1" dirty="0">
                <a:solidFill>
                  <a:srgbClr val="FFFF00"/>
                </a:solidFill>
              </a:rPr>
              <a:t>Le linteau de l'Aerarium (le trésor public).</a:t>
            </a:r>
          </a:p>
        </p:txBody>
      </p:sp>
    </p:spTree>
    <p:extLst>
      <p:ext uri="{BB962C8B-B14F-4D97-AF65-F5344CB8AC3E}">
        <p14:creationId xmlns:p14="http://schemas.microsoft.com/office/powerpoint/2010/main" val="4269419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525742"/>
            <a:ext cx="11278600" cy="6175847"/>
          </a:xfrm>
          <a:prstGeom prst="rect">
            <a:avLst/>
          </a:prstGeom>
        </p:spPr>
      </p:pic>
      <p:pic>
        <p:nvPicPr>
          <p:cNvPr id="4" name="Image 3" descr="Une image contenant pierre, sale&#10;&#10;Description générée automatiquement">
            <a:extLst>
              <a:ext uri="{FF2B5EF4-FFF2-40B4-BE49-F238E27FC236}">
                <a16:creationId xmlns:a16="http://schemas.microsoft.com/office/drawing/2014/main" id="{F7D34EC9-3E1F-A9D9-1590-A899ABF098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6455" y="1655379"/>
            <a:ext cx="8261131" cy="3972911"/>
          </a:xfrm>
          <a:prstGeom prst="rect">
            <a:avLst/>
          </a:prstGeom>
        </p:spPr>
      </p:pic>
      <p:sp>
        <p:nvSpPr>
          <p:cNvPr id="6" name="ZoneTexte 5">
            <a:extLst>
              <a:ext uri="{FF2B5EF4-FFF2-40B4-BE49-F238E27FC236}">
                <a16:creationId xmlns:a16="http://schemas.microsoft.com/office/drawing/2014/main" id="{84537AE0-BDFE-CA60-BB59-097AA58989F1}"/>
              </a:ext>
            </a:extLst>
          </p:cNvPr>
          <p:cNvSpPr txBox="1"/>
          <p:nvPr/>
        </p:nvSpPr>
        <p:spPr>
          <a:xfrm>
            <a:off x="5202620" y="212748"/>
            <a:ext cx="4748980" cy="369332"/>
          </a:xfrm>
          <a:prstGeom prst="rect">
            <a:avLst/>
          </a:prstGeom>
          <a:noFill/>
        </p:spPr>
        <p:txBody>
          <a:bodyPr wrap="square" rtlCol="0">
            <a:spAutoFit/>
          </a:bodyPr>
          <a:lstStyle/>
          <a:p>
            <a:r>
              <a:rPr lang="fr-FR" b="1" i="1" dirty="0">
                <a:solidFill>
                  <a:srgbClr val="FFFF00"/>
                </a:solidFill>
              </a:rPr>
              <a:t>Bassin d'une laverie.</a:t>
            </a:r>
          </a:p>
        </p:txBody>
      </p:sp>
    </p:spTree>
    <p:extLst>
      <p:ext uri="{BB962C8B-B14F-4D97-AF65-F5344CB8AC3E}">
        <p14:creationId xmlns:p14="http://schemas.microsoft.com/office/powerpoint/2010/main" val="3576263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47483"/>
            <a:ext cx="11278600" cy="6607277"/>
          </a:xfrm>
          <a:prstGeom prst="rect">
            <a:avLst/>
          </a:prstGeom>
        </p:spPr>
      </p:pic>
      <p:pic>
        <p:nvPicPr>
          <p:cNvPr id="4" name="Image 3" descr="Une image contenant bâtiment, intérieur, pierre, vieux&#10;&#10;Description générée automatiquement">
            <a:extLst>
              <a:ext uri="{FF2B5EF4-FFF2-40B4-BE49-F238E27FC236}">
                <a16:creationId xmlns:a16="http://schemas.microsoft.com/office/drawing/2014/main" id="{FE3F63E8-F992-C6F5-9F90-61054FD4CE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6284" y="1297858"/>
            <a:ext cx="8259097" cy="4336026"/>
          </a:xfrm>
          <a:prstGeom prst="rect">
            <a:avLst/>
          </a:prstGeom>
        </p:spPr>
      </p:pic>
      <p:sp>
        <p:nvSpPr>
          <p:cNvPr id="5" name="ZoneTexte 4">
            <a:extLst>
              <a:ext uri="{FF2B5EF4-FFF2-40B4-BE49-F238E27FC236}">
                <a16:creationId xmlns:a16="http://schemas.microsoft.com/office/drawing/2014/main" id="{2AC86D13-E2B1-5D0E-4C6C-CECB0C6991DE}"/>
              </a:ext>
            </a:extLst>
          </p:cNvPr>
          <p:cNvSpPr txBox="1"/>
          <p:nvPr/>
        </p:nvSpPr>
        <p:spPr>
          <a:xfrm>
            <a:off x="5678129" y="-37183"/>
            <a:ext cx="3583858" cy="369332"/>
          </a:xfrm>
          <a:prstGeom prst="rect">
            <a:avLst/>
          </a:prstGeom>
          <a:noFill/>
        </p:spPr>
        <p:txBody>
          <a:bodyPr wrap="square" rtlCol="0">
            <a:spAutoFit/>
          </a:bodyPr>
          <a:lstStyle/>
          <a:p>
            <a:r>
              <a:rPr lang="fr-FR" b="1" i="1" dirty="0">
                <a:solidFill>
                  <a:srgbClr val="FFFF00"/>
                </a:solidFill>
              </a:rPr>
              <a:t>Théâtre grec.</a:t>
            </a:r>
          </a:p>
        </p:txBody>
      </p:sp>
    </p:spTree>
    <p:extLst>
      <p:ext uri="{BB962C8B-B14F-4D97-AF65-F5344CB8AC3E}">
        <p14:creationId xmlns:p14="http://schemas.microsoft.com/office/powerpoint/2010/main" val="1006509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56411"/>
            <a:ext cx="11278600" cy="6583602"/>
          </a:xfrm>
          <a:prstGeom prst="rect">
            <a:avLst/>
          </a:prstGeom>
        </p:spPr>
      </p:pic>
      <p:pic>
        <p:nvPicPr>
          <p:cNvPr id="4" name="Image 3" descr="Une image contenant clôture, extérieur, bâtiment, balustrade&#10;&#10;Description générée automatiquement">
            <a:extLst>
              <a:ext uri="{FF2B5EF4-FFF2-40B4-BE49-F238E27FC236}">
                <a16:creationId xmlns:a16="http://schemas.microsoft.com/office/drawing/2014/main" id="{0E4819AC-AD29-D5EC-5688-6C782AF5F57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54924" y="1324304"/>
            <a:ext cx="8261131" cy="4240924"/>
          </a:xfrm>
          <a:prstGeom prst="rect">
            <a:avLst/>
          </a:prstGeom>
        </p:spPr>
      </p:pic>
      <p:sp>
        <p:nvSpPr>
          <p:cNvPr id="5" name="ZoneTexte 4">
            <a:extLst>
              <a:ext uri="{FF2B5EF4-FFF2-40B4-BE49-F238E27FC236}">
                <a16:creationId xmlns:a16="http://schemas.microsoft.com/office/drawing/2014/main" id="{78F1F5AA-697F-B630-38C4-692D235A752B}"/>
              </a:ext>
            </a:extLst>
          </p:cNvPr>
          <p:cNvSpPr txBox="1"/>
          <p:nvPr/>
        </p:nvSpPr>
        <p:spPr>
          <a:xfrm>
            <a:off x="4617771" y="-28255"/>
            <a:ext cx="4051738" cy="369332"/>
          </a:xfrm>
          <a:prstGeom prst="rect">
            <a:avLst/>
          </a:prstGeom>
          <a:noFill/>
        </p:spPr>
        <p:txBody>
          <a:bodyPr wrap="square" rtlCol="0">
            <a:spAutoFit/>
          </a:bodyPr>
          <a:lstStyle/>
          <a:p>
            <a:r>
              <a:rPr lang="fr-FR" b="1" i="1" dirty="0">
                <a:solidFill>
                  <a:srgbClr val="FFFF00"/>
                </a:solidFill>
              </a:rPr>
              <a:t>Anciens murs grecs, place Bellini.</a:t>
            </a:r>
          </a:p>
        </p:txBody>
      </p:sp>
    </p:spTree>
    <p:extLst>
      <p:ext uri="{BB962C8B-B14F-4D97-AF65-F5344CB8AC3E}">
        <p14:creationId xmlns:p14="http://schemas.microsoft.com/office/powerpoint/2010/main" val="21282662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24465"/>
            <a:ext cx="11278600" cy="6377124"/>
          </a:xfrm>
          <a:prstGeom prst="rect">
            <a:avLst/>
          </a:prstGeom>
        </p:spPr>
      </p:pic>
      <p:pic>
        <p:nvPicPr>
          <p:cNvPr id="4" name="Image 3" descr="Une image contenant vieux&#10;&#10;Description générée automatiquement">
            <a:extLst>
              <a:ext uri="{FF2B5EF4-FFF2-40B4-BE49-F238E27FC236}">
                <a16:creationId xmlns:a16="http://schemas.microsoft.com/office/drawing/2014/main" id="{1E4F967D-8502-873F-46F1-CC3B9F383E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6285" y="1474839"/>
            <a:ext cx="8214850" cy="4026309"/>
          </a:xfrm>
          <a:prstGeom prst="rect">
            <a:avLst/>
          </a:prstGeom>
        </p:spPr>
      </p:pic>
      <p:sp>
        <p:nvSpPr>
          <p:cNvPr id="5" name="ZoneTexte 4">
            <a:extLst>
              <a:ext uri="{FF2B5EF4-FFF2-40B4-BE49-F238E27FC236}">
                <a16:creationId xmlns:a16="http://schemas.microsoft.com/office/drawing/2014/main" id="{4360EE5C-821E-F151-A3A4-42D395EE3E56}"/>
              </a:ext>
            </a:extLst>
          </p:cNvPr>
          <p:cNvSpPr txBox="1"/>
          <p:nvPr/>
        </p:nvSpPr>
        <p:spPr>
          <a:xfrm>
            <a:off x="4513006" y="22434"/>
            <a:ext cx="5250426" cy="369332"/>
          </a:xfrm>
          <a:prstGeom prst="rect">
            <a:avLst/>
          </a:prstGeom>
          <a:noFill/>
        </p:spPr>
        <p:txBody>
          <a:bodyPr wrap="square" rtlCol="0">
            <a:spAutoFit/>
          </a:bodyPr>
          <a:lstStyle/>
          <a:p>
            <a:r>
              <a:rPr lang="fr-FR" b="1" i="1" dirty="0">
                <a:solidFill>
                  <a:srgbClr val="FFFF00"/>
                </a:solidFill>
              </a:rPr>
              <a:t>Catacombes de San Gennaro</a:t>
            </a:r>
          </a:p>
        </p:txBody>
      </p:sp>
    </p:spTree>
    <p:extLst>
      <p:ext uri="{BB962C8B-B14F-4D97-AF65-F5344CB8AC3E}">
        <p14:creationId xmlns:p14="http://schemas.microsoft.com/office/powerpoint/2010/main" val="680373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69332"/>
            <a:ext cx="11278600" cy="6332879"/>
          </a:xfrm>
          <a:prstGeom prst="rect">
            <a:avLst/>
          </a:prstGeom>
        </p:spPr>
      </p:pic>
      <p:pic>
        <p:nvPicPr>
          <p:cNvPr id="4" name="Image 3" descr="Une image contenant bâtiment, extérieur, château&#10;&#10;Description générée automatiquement">
            <a:extLst>
              <a:ext uri="{FF2B5EF4-FFF2-40B4-BE49-F238E27FC236}">
                <a16:creationId xmlns:a16="http://schemas.microsoft.com/office/drawing/2014/main" id="{64500400-CA68-6C64-F0DA-0CDE33338D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2221" y="1497725"/>
            <a:ext cx="8198070" cy="4067504"/>
          </a:xfrm>
          <a:prstGeom prst="rect">
            <a:avLst/>
          </a:prstGeom>
        </p:spPr>
      </p:pic>
      <p:sp>
        <p:nvSpPr>
          <p:cNvPr id="5" name="ZoneTexte 4">
            <a:extLst>
              <a:ext uri="{FF2B5EF4-FFF2-40B4-BE49-F238E27FC236}">
                <a16:creationId xmlns:a16="http://schemas.microsoft.com/office/drawing/2014/main" id="{95F8497D-942E-896A-31A2-D1AF165CE31E}"/>
              </a:ext>
            </a:extLst>
          </p:cNvPr>
          <p:cNvSpPr txBox="1"/>
          <p:nvPr/>
        </p:nvSpPr>
        <p:spPr>
          <a:xfrm>
            <a:off x="4913836" y="0"/>
            <a:ext cx="5517931" cy="369332"/>
          </a:xfrm>
          <a:prstGeom prst="rect">
            <a:avLst/>
          </a:prstGeom>
          <a:noFill/>
        </p:spPr>
        <p:txBody>
          <a:bodyPr wrap="square" rtlCol="0">
            <a:spAutoFit/>
          </a:bodyPr>
          <a:lstStyle/>
          <a:p>
            <a:r>
              <a:rPr lang="it-IT" b="1" i="1" dirty="0">
                <a:solidFill>
                  <a:srgbClr val="FFFF00"/>
                </a:solidFill>
              </a:rPr>
              <a:t>Castel dell'Ovo sur la mer.</a:t>
            </a:r>
            <a:endParaRPr lang="fr-FR" b="1" i="1" dirty="0">
              <a:solidFill>
                <a:srgbClr val="FFFF00"/>
              </a:solidFill>
            </a:endParaRPr>
          </a:p>
        </p:txBody>
      </p:sp>
    </p:spTree>
    <p:extLst>
      <p:ext uri="{BB962C8B-B14F-4D97-AF65-F5344CB8AC3E}">
        <p14:creationId xmlns:p14="http://schemas.microsoft.com/office/powerpoint/2010/main" val="4203091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54584"/>
            <a:ext cx="11278600" cy="6347005"/>
          </a:xfrm>
          <a:prstGeom prst="rect">
            <a:avLst/>
          </a:prstGeom>
        </p:spPr>
      </p:pic>
      <p:pic>
        <p:nvPicPr>
          <p:cNvPr id="4" name="Image 3" descr="Une image contenant extérieur, port&#10;&#10;Description générée automatiquement">
            <a:extLst>
              <a:ext uri="{FF2B5EF4-FFF2-40B4-BE49-F238E27FC236}">
                <a16:creationId xmlns:a16="http://schemas.microsoft.com/office/drawing/2014/main" id="{46763D9B-46C3-CB25-B0BB-7F3D345775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6284" y="1489587"/>
            <a:ext cx="8229600" cy="4085303"/>
          </a:xfrm>
          <a:prstGeom prst="rect">
            <a:avLst/>
          </a:prstGeom>
        </p:spPr>
      </p:pic>
      <p:sp>
        <p:nvSpPr>
          <p:cNvPr id="5" name="ZoneTexte 4">
            <a:extLst>
              <a:ext uri="{FF2B5EF4-FFF2-40B4-BE49-F238E27FC236}">
                <a16:creationId xmlns:a16="http://schemas.microsoft.com/office/drawing/2014/main" id="{30AC09BA-7038-3938-E556-91BB204A8B65}"/>
              </a:ext>
            </a:extLst>
          </p:cNvPr>
          <p:cNvSpPr txBox="1"/>
          <p:nvPr/>
        </p:nvSpPr>
        <p:spPr>
          <a:xfrm>
            <a:off x="2507227" y="0"/>
            <a:ext cx="8111611" cy="369332"/>
          </a:xfrm>
          <a:prstGeom prst="rect">
            <a:avLst/>
          </a:prstGeom>
          <a:noFill/>
        </p:spPr>
        <p:txBody>
          <a:bodyPr wrap="square" rtlCol="0">
            <a:spAutoFit/>
          </a:bodyPr>
          <a:lstStyle/>
          <a:p>
            <a:r>
              <a:rPr lang="fr-FR" b="1" i="1" dirty="0">
                <a:solidFill>
                  <a:srgbClr val="FFFF00"/>
                </a:solidFill>
              </a:rPr>
              <a:t>Le Castel Nuovo a été construit de 1279 à 1284 sur ordre du Charles Ier de Sicile. </a:t>
            </a:r>
          </a:p>
        </p:txBody>
      </p:sp>
    </p:spTree>
    <p:extLst>
      <p:ext uri="{BB962C8B-B14F-4D97-AF65-F5344CB8AC3E}">
        <p14:creationId xmlns:p14="http://schemas.microsoft.com/office/powerpoint/2010/main" val="579311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98206"/>
            <a:ext cx="11278600" cy="6303383"/>
          </a:xfrm>
          <a:prstGeom prst="rect">
            <a:avLst/>
          </a:prstGeom>
        </p:spPr>
      </p:pic>
      <p:sp>
        <p:nvSpPr>
          <p:cNvPr id="2" name="ZoneTexte 1">
            <a:extLst>
              <a:ext uri="{FF2B5EF4-FFF2-40B4-BE49-F238E27FC236}">
                <a16:creationId xmlns:a16="http://schemas.microsoft.com/office/drawing/2014/main" id="{D8C64123-D94F-8109-35EE-EB055495360D}"/>
              </a:ext>
            </a:extLst>
          </p:cNvPr>
          <p:cNvSpPr txBox="1"/>
          <p:nvPr/>
        </p:nvSpPr>
        <p:spPr>
          <a:xfrm>
            <a:off x="4822722" y="73119"/>
            <a:ext cx="7241458" cy="369332"/>
          </a:xfrm>
          <a:prstGeom prst="rect">
            <a:avLst/>
          </a:prstGeom>
          <a:noFill/>
        </p:spPr>
        <p:txBody>
          <a:bodyPr wrap="square" rtlCol="0">
            <a:spAutoFit/>
          </a:bodyPr>
          <a:lstStyle/>
          <a:p>
            <a:r>
              <a:rPr lang="fr-FR" b="1" i="1" dirty="0">
                <a:solidFill>
                  <a:srgbClr val="FFFF00"/>
                </a:solidFill>
              </a:rPr>
              <a:t>Palais royal de Naples</a:t>
            </a:r>
          </a:p>
        </p:txBody>
      </p:sp>
      <p:pic>
        <p:nvPicPr>
          <p:cNvPr id="5" name="Image 4" descr="Une image contenant ciel, extérieur, bâtiment, bâtiment gouvernemental&#10;&#10;Description générée automatiquement">
            <a:extLst>
              <a:ext uri="{FF2B5EF4-FFF2-40B4-BE49-F238E27FC236}">
                <a16:creationId xmlns:a16="http://schemas.microsoft.com/office/drawing/2014/main" id="{67B7E748-73C2-4A76-5626-FAA6B7B6A1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6284" y="1489587"/>
            <a:ext cx="8229600" cy="4070555"/>
          </a:xfrm>
          <a:prstGeom prst="rect">
            <a:avLst/>
          </a:prstGeom>
        </p:spPr>
      </p:pic>
    </p:spTree>
    <p:extLst>
      <p:ext uri="{BB962C8B-B14F-4D97-AF65-F5344CB8AC3E}">
        <p14:creationId xmlns:p14="http://schemas.microsoft.com/office/powerpoint/2010/main" val="3212889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56410"/>
            <a:ext cx="11278600" cy="6545179"/>
          </a:xfrm>
          <a:prstGeom prst="rect">
            <a:avLst/>
          </a:prstGeom>
        </p:spPr>
      </p:pic>
      <p:pic>
        <p:nvPicPr>
          <p:cNvPr id="4" name="Image 3" descr="Une image contenant ciel, extérieur, montagne, cité&#10;&#10;Description générée automatiquement">
            <a:extLst>
              <a:ext uri="{FF2B5EF4-FFF2-40B4-BE49-F238E27FC236}">
                <a16:creationId xmlns:a16="http://schemas.microsoft.com/office/drawing/2014/main" id="{CDFE7777-18C0-3CEE-CB6E-56B8ED451E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46787" y="1327355"/>
            <a:ext cx="8273845" cy="4232788"/>
          </a:xfrm>
          <a:prstGeom prst="rect">
            <a:avLst/>
          </a:prstGeom>
        </p:spPr>
      </p:pic>
      <p:sp>
        <p:nvSpPr>
          <p:cNvPr id="5" name="ZoneTexte 4">
            <a:extLst>
              <a:ext uri="{FF2B5EF4-FFF2-40B4-BE49-F238E27FC236}">
                <a16:creationId xmlns:a16="http://schemas.microsoft.com/office/drawing/2014/main" id="{F6017222-93E8-D09A-3B30-C2B62C6CBA36}"/>
              </a:ext>
            </a:extLst>
          </p:cNvPr>
          <p:cNvSpPr txBox="1"/>
          <p:nvPr/>
        </p:nvSpPr>
        <p:spPr>
          <a:xfrm>
            <a:off x="4896465" y="-79562"/>
            <a:ext cx="4306529" cy="369332"/>
          </a:xfrm>
          <a:prstGeom prst="rect">
            <a:avLst/>
          </a:prstGeom>
          <a:noFill/>
        </p:spPr>
        <p:txBody>
          <a:bodyPr wrap="square" rtlCol="0">
            <a:spAutoFit/>
          </a:bodyPr>
          <a:lstStyle/>
          <a:p>
            <a:r>
              <a:rPr lang="fr-FR" b="1" i="1" dirty="0">
                <a:solidFill>
                  <a:srgbClr val="FFFF00"/>
                </a:solidFill>
              </a:rPr>
              <a:t>Le Centro </a:t>
            </a:r>
            <a:r>
              <a:rPr lang="fr-FR" b="1" i="1" dirty="0" err="1">
                <a:solidFill>
                  <a:srgbClr val="FFFF00"/>
                </a:solidFill>
              </a:rPr>
              <a:t>Direzionale</a:t>
            </a:r>
            <a:endParaRPr lang="fr-FR" b="1" i="1" dirty="0">
              <a:solidFill>
                <a:srgbClr val="FFFF00"/>
              </a:solidFill>
            </a:endParaRPr>
          </a:p>
        </p:txBody>
      </p:sp>
    </p:spTree>
    <p:extLst>
      <p:ext uri="{BB962C8B-B14F-4D97-AF65-F5344CB8AC3E}">
        <p14:creationId xmlns:p14="http://schemas.microsoft.com/office/powerpoint/2010/main" val="28576086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76982"/>
            <a:ext cx="11278600" cy="6518786"/>
          </a:xfrm>
          <a:prstGeom prst="rect">
            <a:avLst/>
          </a:prstGeom>
        </p:spPr>
      </p:pic>
      <p:pic>
        <p:nvPicPr>
          <p:cNvPr id="4" name="Image 3" descr="Une image contenant nature, extérieur, roche, vallée&#10;&#10;Description générée automatiquement">
            <a:extLst>
              <a:ext uri="{FF2B5EF4-FFF2-40B4-BE49-F238E27FC236}">
                <a16:creationId xmlns:a16="http://schemas.microsoft.com/office/drawing/2014/main" id="{E71FFE83-7E86-3977-C6A0-AB29F402F4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8407" y="1356852"/>
            <a:ext cx="8195186" cy="4173793"/>
          </a:xfrm>
          <a:prstGeom prst="rect">
            <a:avLst/>
          </a:prstGeom>
        </p:spPr>
      </p:pic>
      <p:sp>
        <p:nvSpPr>
          <p:cNvPr id="6" name="ZoneTexte 5">
            <a:extLst>
              <a:ext uri="{FF2B5EF4-FFF2-40B4-BE49-F238E27FC236}">
                <a16:creationId xmlns:a16="http://schemas.microsoft.com/office/drawing/2014/main" id="{2ADE31A3-EA04-71CC-7117-66D2AB7590DF}"/>
              </a:ext>
            </a:extLst>
          </p:cNvPr>
          <p:cNvSpPr txBox="1"/>
          <p:nvPr/>
        </p:nvSpPr>
        <p:spPr>
          <a:xfrm>
            <a:off x="4630993" y="0"/>
            <a:ext cx="3908323" cy="369332"/>
          </a:xfrm>
          <a:prstGeom prst="rect">
            <a:avLst/>
          </a:prstGeom>
          <a:noFill/>
        </p:spPr>
        <p:txBody>
          <a:bodyPr wrap="square" rtlCol="0">
            <a:spAutoFit/>
          </a:bodyPr>
          <a:lstStyle/>
          <a:p>
            <a:r>
              <a:rPr lang="fr-FR" b="1" i="1" dirty="0">
                <a:solidFill>
                  <a:srgbClr val="FFFF00"/>
                </a:solidFill>
              </a:rPr>
              <a:t>Parc archéologique de </a:t>
            </a:r>
            <a:r>
              <a:rPr lang="fr-FR" b="1" i="1" dirty="0" err="1">
                <a:solidFill>
                  <a:srgbClr val="FFFF00"/>
                </a:solidFill>
              </a:rPr>
              <a:t>Posillipo</a:t>
            </a:r>
            <a:r>
              <a:rPr lang="fr-FR" b="1" i="1" dirty="0">
                <a:solidFill>
                  <a:srgbClr val="FFFF00"/>
                </a:solidFill>
              </a:rPr>
              <a:t>.</a:t>
            </a:r>
          </a:p>
        </p:txBody>
      </p:sp>
    </p:spTree>
    <p:extLst>
      <p:ext uri="{BB962C8B-B14F-4D97-AF65-F5344CB8AC3E}">
        <p14:creationId xmlns:p14="http://schemas.microsoft.com/office/powerpoint/2010/main" val="2996305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60800"/>
            <a:ext cx="11278600" cy="6605471"/>
          </a:xfrm>
          <a:prstGeom prst="rect">
            <a:avLst/>
          </a:prstGeom>
        </p:spPr>
      </p:pic>
      <p:pic>
        <p:nvPicPr>
          <p:cNvPr id="4" name="Image 3" descr="Une image contenant bâtiment, extérieur, ciel, passage&#10;&#10;Description générée automatiquement">
            <a:extLst>
              <a:ext uri="{FF2B5EF4-FFF2-40B4-BE49-F238E27FC236}">
                <a16:creationId xmlns:a16="http://schemas.microsoft.com/office/drawing/2014/main" id="{F336CD18-4B8D-03BB-D2DF-BDAF11D8DF6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89083" y="1224115"/>
            <a:ext cx="8213834" cy="4262283"/>
          </a:xfrm>
          <a:prstGeom prst="rect">
            <a:avLst/>
          </a:prstGeom>
        </p:spPr>
      </p:pic>
      <p:sp>
        <p:nvSpPr>
          <p:cNvPr id="5" name="ZoneTexte 4">
            <a:extLst>
              <a:ext uri="{FF2B5EF4-FFF2-40B4-BE49-F238E27FC236}">
                <a16:creationId xmlns:a16="http://schemas.microsoft.com/office/drawing/2014/main" id="{E6E2595A-7F3E-4E73-B2B8-15C5937746E1}"/>
              </a:ext>
            </a:extLst>
          </p:cNvPr>
          <p:cNvSpPr txBox="1"/>
          <p:nvPr/>
        </p:nvSpPr>
        <p:spPr>
          <a:xfrm>
            <a:off x="4340603" y="6427868"/>
            <a:ext cx="7617372" cy="369332"/>
          </a:xfrm>
          <a:prstGeom prst="rect">
            <a:avLst/>
          </a:prstGeom>
          <a:noFill/>
        </p:spPr>
        <p:txBody>
          <a:bodyPr wrap="square" rtlCol="0">
            <a:spAutoFit/>
          </a:bodyPr>
          <a:lstStyle/>
          <a:p>
            <a:r>
              <a:rPr lang="fr-FR" b="1" i="1" dirty="0">
                <a:solidFill>
                  <a:srgbClr val="FFFF00"/>
                </a:solidFill>
              </a:rPr>
              <a:t>Herculanum, une ancienne banlieue</a:t>
            </a:r>
          </a:p>
        </p:txBody>
      </p:sp>
    </p:spTree>
    <p:extLst>
      <p:ext uri="{BB962C8B-B14F-4D97-AF65-F5344CB8AC3E}">
        <p14:creationId xmlns:p14="http://schemas.microsoft.com/office/powerpoint/2010/main" val="1890322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280219"/>
            <a:ext cx="11278600" cy="6421370"/>
          </a:xfrm>
          <a:prstGeom prst="rect">
            <a:avLst/>
          </a:prstGeom>
        </p:spPr>
      </p:pic>
      <p:pic>
        <p:nvPicPr>
          <p:cNvPr id="4" name="Image 3" descr="Une image contenant hall, colonnade&#10;&#10;Description générée automatiquement">
            <a:extLst>
              <a:ext uri="{FF2B5EF4-FFF2-40B4-BE49-F238E27FC236}">
                <a16:creationId xmlns:a16="http://schemas.microsoft.com/office/drawing/2014/main" id="{66463984-D432-F338-44FE-FCCF9E71870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6285" y="1386348"/>
            <a:ext cx="8244348" cy="4262284"/>
          </a:xfrm>
          <a:prstGeom prst="rect">
            <a:avLst/>
          </a:prstGeom>
        </p:spPr>
      </p:pic>
      <p:sp>
        <p:nvSpPr>
          <p:cNvPr id="5" name="ZoneTexte 4">
            <a:extLst>
              <a:ext uri="{FF2B5EF4-FFF2-40B4-BE49-F238E27FC236}">
                <a16:creationId xmlns:a16="http://schemas.microsoft.com/office/drawing/2014/main" id="{A1B371F4-9762-2C75-56B2-88E75016698D}"/>
              </a:ext>
            </a:extLst>
          </p:cNvPr>
          <p:cNvSpPr txBox="1"/>
          <p:nvPr/>
        </p:nvSpPr>
        <p:spPr>
          <a:xfrm>
            <a:off x="4837470" y="0"/>
            <a:ext cx="4306529" cy="369332"/>
          </a:xfrm>
          <a:prstGeom prst="rect">
            <a:avLst/>
          </a:prstGeom>
          <a:noFill/>
        </p:spPr>
        <p:txBody>
          <a:bodyPr wrap="square" rtlCol="0">
            <a:spAutoFit/>
          </a:bodyPr>
          <a:lstStyle/>
          <a:p>
            <a:r>
              <a:rPr lang="it-IT" b="1" i="1" dirty="0">
                <a:solidFill>
                  <a:srgbClr val="FFFF00"/>
                </a:solidFill>
              </a:rPr>
              <a:t>La salle du San Carlo.</a:t>
            </a:r>
            <a:endParaRPr lang="fr-FR" b="1" i="1" dirty="0">
              <a:solidFill>
                <a:srgbClr val="FFFF00"/>
              </a:solidFill>
            </a:endParaRPr>
          </a:p>
        </p:txBody>
      </p:sp>
    </p:spTree>
    <p:extLst>
      <p:ext uri="{BB962C8B-B14F-4D97-AF65-F5344CB8AC3E}">
        <p14:creationId xmlns:p14="http://schemas.microsoft.com/office/powerpoint/2010/main" val="3994204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206478"/>
            <a:ext cx="11278600" cy="6450866"/>
          </a:xfrm>
          <a:prstGeom prst="rect">
            <a:avLst/>
          </a:prstGeom>
        </p:spPr>
      </p:pic>
      <p:pic>
        <p:nvPicPr>
          <p:cNvPr id="4" name="Image 3" descr="Une image contenant extérieur, ciel, terrain, montagne&#10;&#10;Description générée automatiquement">
            <a:extLst>
              <a:ext uri="{FF2B5EF4-FFF2-40B4-BE49-F238E27FC236}">
                <a16:creationId xmlns:a16="http://schemas.microsoft.com/office/drawing/2014/main" id="{9127D077-F03F-520F-C0B2-F846D352F2B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05781" y="1371600"/>
            <a:ext cx="8185353" cy="4173794"/>
          </a:xfrm>
          <a:prstGeom prst="rect">
            <a:avLst/>
          </a:prstGeom>
        </p:spPr>
      </p:pic>
      <p:sp>
        <p:nvSpPr>
          <p:cNvPr id="5" name="ZoneTexte 4">
            <a:extLst>
              <a:ext uri="{FF2B5EF4-FFF2-40B4-BE49-F238E27FC236}">
                <a16:creationId xmlns:a16="http://schemas.microsoft.com/office/drawing/2014/main" id="{57EA5510-E5E3-17E4-6878-3FF2AD269208}"/>
              </a:ext>
            </a:extLst>
          </p:cNvPr>
          <p:cNvSpPr txBox="1"/>
          <p:nvPr/>
        </p:nvSpPr>
        <p:spPr>
          <a:xfrm>
            <a:off x="4218038" y="0"/>
            <a:ext cx="5574890" cy="369332"/>
          </a:xfrm>
          <a:prstGeom prst="rect">
            <a:avLst/>
          </a:prstGeom>
          <a:noFill/>
        </p:spPr>
        <p:txBody>
          <a:bodyPr wrap="square" rtlCol="0">
            <a:spAutoFit/>
          </a:bodyPr>
          <a:lstStyle/>
          <a:p>
            <a:r>
              <a:rPr lang="fr-FR" b="1" i="1" dirty="0">
                <a:solidFill>
                  <a:srgbClr val="FFFF00"/>
                </a:solidFill>
              </a:rPr>
              <a:t>Un escalier monumental de Naples.</a:t>
            </a:r>
          </a:p>
        </p:txBody>
      </p:sp>
    </p:spTree>
    <p:extLst>
      <p:ext uri="{BB962C8B-B14F-4D97-AF65-F5344CB8AC3E}">
        <p14:creationId xmlns:p14="http://schemas.microsoft.com/office/powerpoint/2010/main" val="3440191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09716"/>
            <a:ext cx="11278600" cy="6347628"/>
          </a:xfrm>
          <a:prstGeom prst="rect">
            <a:avLst/>
          </a:prstGeom>
        </p:spPr>
      </p:pic>
      <p:pic>
        <p:nvPicPr>
          <p:cNvPr id="4" name="Image 3" descr="Une image contenant ciel, bâtiment, extérieur, pierre&#10;&#10;Description générée automatiquement">
            <a:extLst>
              <a:ext uri="{FF2B5EF4-FFF2-40B4-BE49-F238E27FC236}">
                <a16:creationId xmlns:a16="http://schemas.microsoft.com/office/drawing/2014/main" id="{D118A62D-CA0B-2967-13BC-CFD3E2C2A1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91031" y="1430595"/>
            <a:ext cx="8214853" cy="4159044"/>
          </a:xfrm>
          <a:prstGeom prst="rect">
            <a:avLst/>
          </a:prstGeom>
        </p:spPr>
      </p:pic>
      <p:sp>
        <p:nvSpPr>
          <p:cNvPr id="5" name="ZoneTexte 4">
            <a:extLst>
              <a:ext uri="{FF2B5EF4-FFF2-40B4-BE49-F238E27FC236}">
                <a16:creationId xmlns:a16="http://schemas.microsoft.com/office/drawing/2014/main" id="{08235CAF-398A-EE2D-3872-07413F6863A5}"/>
              </a:ext>
            </a:extLst>
          </p:cNvPr>
          <p:cNvSpPr txBox="1"/>
          <p:nvPr/>
        </p:nvSpPr>
        <p:spPr>
          <a:xfrm>
            <a:off x="4984956" y="15990"/>
            <a:ext cx="4527754" cy="369332"/>
          </a:xfrm>
          <a:prstGeom prst="rect">
            <a:avLst/>
          </a:prstGeom>
          <a:noFill/>
        </p:spPr>
        <p:txBody>
          <a:bodyPr wrap="square" rtlCol="0">
            <a:spAutoFit/>
          </a:bodyPr>
          <a:lstStyle/>
          <a:p>
            <a:r>
              <a:rPr lang="fr-FR" b="1" i="1" dirty="0">
                <a:solidFill>
                  <a:srgbClr val="FFFF00"/>
                </a:solidFill>
              </a:rPr>
              <a:t>Fontaine du Géant.</a:t>
            </a:r>
          </a:p>
        </p:txBody>
      </p:sp>
    </p:spTree>
    <p:extLst>
      <p:ext uri="{BB962C8B-B14F-4D97-AF65-F5344CB8AC3E}">
        <p14:creationId xmlns:p14="http://schemas.microsoft.com/office/powerpoint/2010/main" val="1082698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39213"/>
            <a:ext cx="11278600" cy="6362376"/>
          </a:xfrm>
          <a:prstGeom prst="rect">
            <a:avLst/>
          </a:prstGeom>
        </p:spPr>
      </p:pic>
      <p:pic>
        <p:nvPicPr>
          <p:cNvPr id="4" name="Image 3" descr="Une image contenant bâtiment, extérieur, ciel, vieux&#10;&#10;Description générée automatiquement">
            <a:extLst>
              <a:ext uri="{FF2B5EF4-FFF2-40B4-BE49-F238E27FC236}">
                <a16:creationId xmlns:a16="http://schemas.microsoft.com/office/drawing/2014/main" id="{CC404A03-3BD8-E631-5169-5BEC8C92D44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32039" y="1474838"/>
            <a:ext cx="8259096" cy="4129549"/>
          </a:xfrm>
          <a:prstGeom prst="rect">
            <a:avLst/>
          </a:prstGeom>
        </p:spPr>
      </p:pic>
      <p:sp>
        <p:nvSpPr>
          <p:cNvPr id="5" name="ZoneTexte 4">
            <a:extLst>
              <a:ext uri="{FF2B5EF4-FFF2-40B4-BE49-F238E27FC236}">
                <a16:creationId xmlns:a16="http://schemas.microsoft.com/office/drawing/2014/main" id="{A0B89CD6-F043-D8E0-BE2B-0B21F1D244D9}"/>
              </a:ext>
            </a:extLst>
          </p:cNvPr>
          <p:cNvSpPr txBox="1"/>
          <p:nvPr/>
        </p:nvSpPr>
        <p:spPr>
          <a:xfrm>
            <a:off x="4439264" y="73742"/>
            <a:ext cx="5471652" cy="369332"/>
          </a:xfrm>
          <a:prstGeom prst="rect">
            <a:avLst/>
          </a:prstGeom>
          <a:noFill/>
        </p:spPr>
        <p:txBody>
          <a:bodyPr wrap="square" rtlCol="0">
            <a:spAutoFit/>
          </a:bodyPr>
          <a:lstStyle/>
          <a:p>
            <a:r>
              <a:rPr lang="fr-FR" b="1" i="1" dirty="0">
                <a:solidFill>
                  <a:srgbClr val="FFFF00"/>
                </a:solidFill>
              </a:rPr>
              <a:t>Obélisque </a:t>
            </a:r>
            <a:r>
              <a:rPr lang="fr-FR" b="1" i="1" dirty="0" err="1">
                <a:solidFill>
                  <a:srgbClr val="FFFF00"/>
                </a:solidFill>
              </a:rPr>
              <a:t>Immacolata</a:t>
            </a:r>
            <a:r>
              <a:rPr lang="fr-FR" b="1" i="1" dirty="0">
                <a:solidFill>
                  <a:srgbClr val="FFFF00"/>
                </a:solidFill>
              </a:rPr>
              <a:t>.</a:t>
            </a:r>
          </a:p>
        </p:txBody>
      </p:sp>
    </p:spTree>
    <p:extLst>
      <p:ext uri="{BB962C8B-B14F-4D97-AF65-F5344CB8AC3E}">
        <p14:creationId xmlns:p14="http://schemas.microsoft.com/office/powerpoint/2010/main" val="514901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825909"/>
            <a:ext cx="11278600" cy="5875679"/>
          </a:xfrm>
          <a:prstGeom prst="rect">
            <a:avLst/>
          </a:prstGeom>
        </p:spPr>
      </p:pic>
      <p:sp>
        <p:nvSpPr>
          <p:cNvPr id="2" name="ZoneTexte 1">
            <a:extLst>
              <a:ext uri="{FF2B5EF4-FFF2-40B4-BE49-F238E27FC236}">
                <a16:creationId xmlns:a16="http://schemas.microsoft.com/office/drawing/2014/main" id="{5C12268F-044A-9ACA-A90F-66C062E43028}"/>
              </a:ext>
            </a:extLst>
          </p:cNvPr>
          <p:cNvSpPr txBox="1"/>
          <p:nvPr/>
        </p:nvSpPr>
        <p:spPr>
          <a:xfrm>
            <a:off x="2639461" y="0"/>
            <a:ext cx="9734435" cy="1231106"/>
          </a:xfrm>
          <a:prstGeom prst="rect">
            <a:avLst/>
          </a:prstGeom>
          <a:noFill/>
        </p:spPr>
        <p:txBody>
          <a:bodyPr wrap="square" rtlCol="0">
            <a:spAutoFit/>
          </a:bodyPr>
          <a:lstStyle/>
          <a:p>
            <a:r>
              <a:rPr lang="fr-FR" b="1" i="1" dirty="0">
                <a:solidFill>
                  <a:srgbClr val="FFFF00"/>
                </a:solidFill>
              </a:rPr>
              <a:t>Villa Rocca Matilde, l'une des villas historiques sur la côte de </a:t>
            </a:r>
            <a:r>
              <a:rPr lang="fr-FR" b="1" i="1" dirty="0" err="1">
                <a:solidFill>
                  <a:srgbClr val="FFFF00"/>
                </a:solidFill>
              </a:rPr>
              <a:t>Posillipo</a:t>
            </a:r>
            <a:r>
              <a:rPr lang="fr-FR" b="1" i="1" dirty="0">
                <a:solidFill>
                  <a:srgbClr val="FFFF00"/>
                </a:solidFill>
              </a:rPr>
              <a:t>.</a:t>
            </a:r>
          </a:p>
          <a:p>
            <a:r>
              <a:rPr lang="fr-FR" b="1" i="1" dirty="0">
                <a:solidFill>
                  <a:srgbClr val="FFFF00"/>
                </a:solidFill>
              </a:rPr>
              <a:t>Armando Mancini — Villa Pierce</a:t>
            </a:r>
          </a:p>
          <a:p>
            <a:r>
              <a:rPr lang="fr-FR" b="1" i="1" dirty="0">
                <a:solidFill>
                  <a:srgbClr val="FFFF00"/>
                </a:solidFill>
              </a:rPr>
              <a:t>Villa Pierce</a:t>
            </a:r>
          </a:p>
          <a:p>
            <a:endParaRPr lang="fr-FR" sz="2000" dirty="0">
              <a:solidFill>
                <a:srgbClr val="FFFF00"/>
              </a:solidFill>
            </a:endParaRPr>
          </a:p>
        </p:txBody>
      </p:sp>
      <p:pic>
        <p:nvPicPr>
          <p:cNvPr id="5" name="Image 4" descr="Une image contenant arbre, extérieur, eau, bâtiment&#10;&#10;Description générée automatiquement">
            <a:extLst>
              <a:ext uri="{FF2B5EF4-FFF2-40B4-BE49-F238E27FC236}">
                <a16:creationId xmlns:a16="http://schemas.microsoft.com/office/drawing/2014/main" id="{0AAB2B5E-1242-02E3-F77B-7E6F8F097D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6787" y="1873044"/>
            <a:ext cx="8244348" cy="3819833"/>
          </a:xfrm>
          <a:prstGeom prst="rect">
            <a:avLst/>
          </a:prstGeom>
        </p:spPr>
      </p:pic>
    </p:spTree>
    <p:extLst>
      <p:ext uri="{BB962C8B-B14F-4D97-AF65-F5344CB8AC3E}">
        <p14:creationId xmlns:p14="http://schemas.microsoft.com/office/powerpoint/2010/main" val="3776444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412955"/>
            <a:ext cx="11278600" cy="6288634"/>
          </a:xfrm>
          <a:prstGeom prst="rect">
            <a:avLst/>
          </a:prstGeom>
        </p:spPr>
      </p:pic>
      <p:pic>
        <p:nvPicPr>
          <p:cNvPr id="4" name="Image 3" descr="Une image contenant extérieur, ciel, bâtiment, terrain&#10;&#10;Description générée automatiquement">
            <a:extLst>
              <a:ext uri="{FF2B5EF4-FFF2-40B4-BE49-F238E27FC236}">
                <a16:creationId xmlns:a16="http://schemas.microsoft.com/office/drawing/2014/main" id="{1CC45A25-36FC-74F7-BF54-104856F5FF9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91033" y="1519084"/>
            <a:ext cx="8200102" cy="4055806"/>
          </a:xfrm>
          <a:prstGeom prst="rect">
            <a:avLst/>
          </a:prstGeom>
        </p:spPr>
      </p:pic>
      <p:sp>
        <p:nvSpPr>
          <p:cNvPr id="5" name="ZoneTexte 4">
            <a:extLst>
              <a:ext uri="{FF2B5EF4-FFF2-40B4-BE49-F238E27FC236}">
                <a16:creationId xmlns:a16="http://schemas.microsoft.com/office/drawing/2014/main" id="{DAA23925-89C1-E58A-2ECD-F6208869D284}"/>
              </a:ext>
            </a:extLst>
          </p:cNvPr>
          <p:cNvSpPr txBox="1"/>
          <p:nvPr/>
        </p:nvSpPr>
        <p:spPr>
          <a:xfrm>
            <a:off x="4689987" y="43623"/>
            <a:ext cx="5294671" cy="369332"/>
          </a:xfrm>
          <a:prstGeom prst="rect">
            <a:avLst/>
          </a:prstGeom>
          <a:noFill/>
        </p:spPr>
        <p:txBody>
          <a:bodyPr wrap="square" rtlCol="0">
            <a:spAutoFit/>
          </a:bodyPr>
          <a:lstStyle/>
          <a:p>
            <a:r>
              <a:rPr lang="it-IT" b="1" i="1" dirty="0">
                <a:solidFill>
                  <a:srgbClr val="FFFF00"/>
                </a:solidFill>
              </a:rPr>
              <a:t>Basilique San Francesco di Paola</a:t>
            </a:r>
            <a:endParaRPr lang="fr-FR" b="1" i="1" dirty="0">
              <a:solidFill>
                <a:srgbClr val="FFFF00"/>
              </a:solidFill>
            </a:endParaRPr>
          </a:p>
        </p:txBody>
      </p:sp>
    </p:spTree>
    <p:extLst>
      <p:ext uri="{BB962C8B-B14F-4D97-AF65-F5344CB8AC3E}">
        <p14:creationId xmlns:p14="http://schemas.microsoft.com/office/powerpoint/2010/main" val="3237999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39213"/>
            <a:ext cx="11278600" cy="6362376"/>
          </a:xfrm>
          <a:prstGeom prst="rect">
            <a:avLst/>
          </a:prstGeom>
        </p:spPr>
      </p:pic>
      <p:pic>
        <p:nvPicPr>
          <p:cNvPr id="4" name="Image 3" descr="Une image contenant bâtiment, pierre, voûte, colonnade&#10;&#10;Description générée automatiquement">
            <a:extLst>
              <a:ext uri="{FF2B5EF4-FFF2-40B4-BE49-F238E27FC236}">
                <a16:creationId xmlns:a16="http://schemas.microsoft.com/office/drawing/2014/main" id="{BF4FBF33-24F7-DB26-0D10-7537FAA8AF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1032" y="1445342"/>
            <a:ext cx="8200103" cy="4129547"/>
          </a:xfrm>
          <a:prstGeom prst="rect">
            <a:avLst/>
          </a:prstGeom>
        </p:spPr>
      </p:pic>
      <p:sp>
        <p:nvSpPr>
          <p:cNvPr id="5" name="ZoneTexte 4">
            <a:extLst>
              <a:ext uri="{FF2B5EF4-FFF2-40B4-BE49-F238E27FC236}">
                <a16:creationId xmlns:a16="http://schemas.microsoft.com/office/drawing/2014/main" id="{543D41F0-4C34-FE14-BCF1-86EF7EA7F871}"/>
              </a:ext>
            </a:extLst>
          </p:cNvPr>
          <p:cNvSpPr txBox="1"/>
          <p:nvPr/>
        </p:nvSpPr>
        <p:spPr>
          <a:xfrm>
            <a:off x="4114800" y="97418"/>
            <a:ext cx="5014452" cy="369332"/>
          </a:xfrm>
          <a:prstGeom prst="rect">
            <a:avLst/>
          </a:prstGeom>
          <a:noFill/>
        </p:spPr>
        <p:txBody>
          <a:bodyPr wrap="square" rtlCol="0">
            <a:spAutoFit/>
          </a:bodyPr>
          <a:lstStyle/>
          <a:p>
            <a:r>
              <a:rPr lang="fr-FR" b="1" i="1" dirty="0">
                <a:solidFill>
                  <a:srgbClr val="FFFF00"/>
                </a:solidFill>
              </a:rPr>
              <a:t>Intérieur de l'église des </a:t>
            </a:r>
            <a:r>
              <a:rPr lang="fr-FR" b="1" i="1" dirty="0" err="1">
                <a:solidFill>
                  <a:srgbClr val="FFFF00"/>
                </a:solidFill>
              </a:rPr>
              <a:t>Girolamini</a:t>
            </a:r>
            <a:r>
              <a:rPr lang="fr-FR" b="1" i="1" dirty="0">
                <a:solidFill>
                  <a:srgbClr val="FFFF00"/>
                </a:solidFill>
              </a:rPr>
              <a:t>.</a:t>
            </a:r>
          </a:p>
        </p:txBody>
      </p:sp>
    </p:spTree>
    <p:extLst>
      <p:ext uri="{BB962C8B-B14F-4D97-AF65-F5344CB8AC3E}">
        <p14:creationId xmlns:p14="http://schemas.microsoft.com/office/powerpoint/2010/main" val="1475883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53961"/>
            <a:ext cx="11278600" cy="6347628"/>
          </a:xfrm>
          <a:prstGeom prst="rect">
            <a:avLst/>
          </a:prstGeom>
        </p:spPr>
      </p:pic>
      <p:pic>
        <p:nvPicPr>
          <p:cNvPr id="4" name="Image 3" descr="Une image contenant bâtiment, ciel, extérieur, colonnade&#10;&#10;Description générée automatiquement">
            <a:extLst>
              <a:ext uri="{FF2B5EF4-FFF2-40B4-BE49-F238E27FC236}">
                <a16:creationId xmlns:a16="http://schemas.microsoft.com/office/drawing/2014/main" id="{91394344-C731-B308-7D6A-4289D98DE2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6283" y="1489587"/>
            <a:ext cx="8229599" cy="4129548"/>
          </a:xfrm>
          <a:prstGeom prst="rect">
            <a:avLst/>
          </a:prstGeom>
        </p:spPr>
      </p:pic>
      <p:sp>
        <p:nvSpPr>
          <p:cNvPr id="5" name="ZoneTexte 4">
            <a:extLst>
              <a:ext uri="{FF2B5EF4-FFF2-40B4-BE49-F238E27FC236}">
                <a16:creationId xmlns:a16="http://schemas.microsoft.com/office/drawing/2014/main" id="{9A78B7CA-27ED-0A75-41CA-A48D1F4CBB2B}"/>
              </a:ext>
            </a:extLst>
          </p:cNvPr>
          <p:cNvSpPr txBox="1"/>
          <p:nvPr/>
        </p:nvSpPr>
        <p:spPr>
          <a:xfrm>
            <a:off x="3642852" y="37801"/>
            <a:ext cx="4734232" cy="369332"/>
          </a:xfrm>
          <a:prstGeom prst="rect">
            <a:avLst/>
          </a:prstGeom>
          <a:noFill/>
        </p:spPr>
        <p:txBody>
          <a:bodyPr wrap="square" rtlCol="0">
            <a:spAutoFit/>
          </a:bodyPr>
          <a:lstStyle/>
          <a:p>
            <a:r>
              <a:rPr lang="fr-FR" b="1" i="1" dirty="0">
                <a:solidFill>
                  <a:srgbClr val="FFFF00"/>
                </a:solidFill>
              </a:rPr>
              <a:t>Le grand cloître de la Chartreuse San Martino.</a:t>
            </a:r>
          </a:p>
        </p:txBody>
      </p:sp>
    </p:spTree>
    <p:extLst>
      <p:ext uri="{BB962C8B-B14F-4D97-AF65-F5344CB8AC3E}">
        <p14:creationId xmlns:p14="http://schemas.microsoft.com/office/powerpoint/2010/main" val="1394353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309716"/>
            <a:ext cx="11278600" cy="6391873"/>
          </a:xfrm>
          <a:prstGeom prst="rect">
            <a:avLst/>
          </a:prstGeom>
        </p:spPr>
      </p:pic>
      <p:pic>
        <p:nvPicPr>
          <p:cNvPr id="4" name="Image 3" descr="Une image contenant bâtiment, ciel, extérieur, route&#10;&#10;Description générée automatiquement">
            <a:extLst>
              <a:ext uri="{FF2B5EF4-FFF2-40B4-BE49-F238E27FC236}">
                <a16:creationId xmlns:a16="http://schemas.microsoft.com/office/drawing/2014/main" id="{C8ECF45A-77AE-CD43-47E1-3F15174655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76285" y="1460090"/>
            <a:ext cx="8214850" cy="4114799"/>
          </a:xfrm>
          <a:prstGeom prst="rect">
            <a:avLst/>
          </a:prstGeom>
        </p:spPr>
      </p:pic>
      <p:sp>
        <p:nvSpPr>
          <p:cNvPr id="5" name="ZoneTexte 4">
            <a:extLst>
              <a:ext uri="{FF2B5EF4-FFF2-40B4-BE49-F238E27FC236}">
                <a16:creationId xmlns:a16="http://schemas.microsoft.com/office/drawing/2014/main" id="{6CF33415-3509-4CBE-5511-835015D1FA65}"/>
              </a:ext>
            </a:extLst>
          </p:cNvPr>
          <p:cNvSpPr txBox="1"/>
          <p:nvPr/>
        </p:nvSpPr>
        <p:spPr>
          <a:xfrm>
            <a:off x="4734233" y="0"/>
            <a:ext cx="4557251" cy="369332"/>
          </a:xfrm>
          <a:prstGeom prst="rect">
            <a:avLst/>
          </a:prstGeom>
          <a:noFill/>
        </p:spPr>
        <p:txBody>
          <a:bodyPr wrap="square" rtlCol="0">
            <a:spAutoFit/>
          </a:bodyPr>
          <a:lstStyle/>
          <a:p>
            <a:r>
              <a:rPr lang="fr-FR" b="1" i="1" dirty="0">
                <a:solidFill>
                  <a:srgbClr val="FFFF00"/>
                </a:solidFill>
              </a:rPr>
              <a:t>Basilique du </a:t>
            </a:r>
            <a:r>
              <a:rPr lang="fr-FR" b="1" i="1" dirty="0" err="1">
                <a:solidFill>
                  <a:srgbClr val="FFFF00"/>
                </a:solidFill>
              </a:rPr>
              <a:t>Gesù</a:t>
            </a:r>
            <a:r>
              <a:rPr lang="fr-FR" b="1" i="1" dirty="0">
                <a:solidFill>
                  <a:srgbClr val="FFFF00"/>
                </a:solidFill>
              </a:rPr>
              <a:t> Nuovo</a:t>
            </a:r>
          </a:p>
        </p:txBody>
      </p:sp>
    </p:spTree>
    <p:extLst>
      <p:ext uri="{BB962C8B-B14F-4D97-AF65-F5344CB8AC3E}">
        <p14:creationId xmlns:p14="http://schemas.microsoft.com/office/powerpoint/2010/main" val="3082352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232475"/>
            <a:ext cx="11278600" cy="6545179"/>
          </a:xfrm>
          <a:prstGeom prst="rect">
            <a:avLst/>
          </a:prstGeom>
        </p:spPr>
      </p:pic>
      <p:pic>
        <p:nvPicPr>
          <p:cNvPr id="4" name="Image 3" descr="Une image contenant bâtiment, extérieur, rue, cité&#10;&#10;Description générée automatiquement">
            <a:extLst>
              <a:ext uri="{FF2B5EF4-FFF2-40B4-BE49-F238E27FC236}">
                <a16:creationId xmlns:a16="http://schemas.microsoft.com/office/drawing/2014/main" id="{FB3E514E-A8BB-2501-A918-2C359DABB7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7288" y="932344"/>
            <a:ext cx="5145437" cy="4215540"/>
          </a:xfrm>
          <a:prstGeom prst="rect">
            <a:avLst/>
          </a:prstGeom>
        </p:spPr>
      </p:pic>
      <p:sp>
        <p:nvSpPr>
          <p:cNvPr id="5" name="ZoneTexte 4">
            <a:extLst>
              <a:ext uri="{FF2B5EF4-FFF2-40B4-BE49-F238E27FC236}">
                <a16:creationId xmlns:a16="http://schemas.microsoft.com/office/drawing/2014/main" id="{DD5EDBE4-7030-76AD-43C1-CB6CAC5675AB}"/>
              </a:ext>
            </a:extLst>
          </p:cNvPr>
          <p:cNvSpPr txBox="1"/>
          <p:nvPr/>
        </p:nvSpPr>
        <p:spPr>
          <a:xfrm>
            <a:off x="7369943" y="3781587"/>
            <a:ext cx="2386739" cy="369332"/>
          </a:xfrm>
          <a:prstGeom prst="rect">
            <a:avLst/>
          </a:prstGeom>
          <a:noFill/>
        </p:spPr>
        <p:txBody>
          <a:bodyPr wrap="square" rtlCol="0">
            <a:spAutoFit/>
          </a:bodyPr>
          <a:lstStyle/>
          <a:p>
            <a:r>
              <a:rPr lang="fr-FR" b="1" i="1" dirty="0" err="1">
                <a:solidFill>
                  <a:srgbClr val="FFFF00"/>
                </a:solidFill>
              </a:rPr>
              <a:t>Port'Alba</a:t>
            </a:r>
            <a:r>
              <a:rPr lang="fr-FR" b="1" i="1" dirty="0">
                <a:solidFill>
                  <a:srgbClr val="FFFF00"/>
                </a:solidFill>
              </a:rPr>
              <a:t>.</a:t>
            </a:r>
          </a:p>
        </p:txBody>
      </p:sp>
    </p:spTree>
    <p:extLst>
      <p:ext uri="{BB962C8B-B14F-4D97-AF65-F5344CB8AC3E}">
        <p14:creationId xmlns:p14="http://schemas.microsoft.com/office/powerpoint/2010/main" val="134050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449451"/>
            <a:ext cx="11278600" cy="6252138"/>
          </a:xfrm>
          <a:prstGeom prst="rect">
            <a:avLst/>
          </a:prstGeom>
        </p:spPr>
      </p:pic>
      <p:pic>
        <p:nvPicPr>
          <p:cNvPr id="4" name="Image 3" descr="Une image contenant bâtiment, pierre&#10;&#10;Description générée automatiquement">
            <a:extLst>
              <a:ext uri="{FF2B5EF4-FFF2-40B4-BE49-F238E27FC236}">
                <a16:creationId xmlns:a16="http://schemas.microsoft.com/office/drawing/2014/main" id="{E998FE4F-2662-FDE5-1B17-443DAF90B8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8285" y="1549830"/>
            <a:ext cx="8245097" cy="4029559"/>
          </a:xfrm>
          <a:prstGeom prst="rect">
            <a:avLst/>
          </a:prstGeom>
        </p:spPr>
      </p:pic>
      <p:sp>
        <p:nvSpPr>
          <p:cNvPr id="5" name="ZoneTexte 4">
            <a:extLst>
              <a:ext uri="{FF2B5EF4-FFF2-40B4-BE49-F238E27FC236}">
                <a16:creationId xmlns:a16="http://schemas.microsoft.com/office/drawing/2014/main" id="{333B7172-C4AF-002D-01F4-6DD3679D9708}"/>
              </a:ext>
            </a:extLst>
          </p:cNvPr>
          <p:cNvSpPr txBox="1"/>
          <p:nvPr/>
        </p:nvSpPr>
        <p:spPr>
          <a:xfrm>
            <a:off x="4602996" y="156411"/>
            <a:ext cx="6648773" cy="369332"/>
          </a:xfrm>
          <a:prstGeom prst="rect">
            <a:avLst/>
          </a:prstGeom>
          <a:noFill/>
        </p:spPr>
        <p:txBody>
          <a:bodyPr wrap="square" rtlCol="0">
            <a:spAutoFit/>
          </a:bodyPr>
          <a:lstStyle/>
          <a:p>
            <a:r>
              <a:rPr lang="fr-FR" b="1" i="1" dirty="0">
                <a:solidFill>
                  <a:srgbClr val="FFFF00"/>
                </a:solidFill>
              </a:rPr>
              <a:t>Catacombe de San Gennaro.</a:t>
            </a:r>
          </a:p>
        </p:txBody>
      </p:sp>
    </p:spTree>
    <p:extLst>
      <p:ext uri="{BB962C8B-B14F-4D97-AF65-F5344CB8AC3E}">
        <p14:creationId xmlns:p14="http://schemas.microsoft.com/office/powerpoint/2010/main" val="20019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56410"/>
            <a:ext cx="11278600" cy="6545179"/>
          </a:xfrm>
          <a:prstGeom prst="rect">
            <a:avLst/>
          </a:prstGeom>
        </p:spPr>
      </p:pic>
      <p:pic>
        <p:nvPicPr>
          <p:cNvPr id="4" name="Image 3" descr="Une image contenant extérieur, bâtiment, vieux, pierre&#10;&#10;Description générée automatiquement">
            <a:extLst>
              <a:ext uri="{FF2B5EF4-FFF2-40B4-BE49-F238E27FC236}">
                <a16:creationId xmlns:a16="http://schemas.microsoft.com/office/drawing/2014/main" id="{67DF29C3-302F-4DD5-3F4D-35AD514859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5179" y="1301858"/>
            <a:ext cx="4595106" cy="4267669"/>
          </a:xfrm>
          <a:prstGeom prst="rect">
            <a:avLst/>
          </a:prstGeom>
        </p:spPr>
      </p:pic>
      <p:sp>
        <p:nvSpPr>
          <p:cNvPr id="6" name="ZoneTexte 5">
            <a:extLst>
              <a:ext uri="{FF2B5EF4-FFF2-40B4-BE49-F238E27FC236}">
                <a16:creationId xmlns:a16="http://schemas.microsoft.com/office/drawing/2014/main" id="{FADF169E-6B9B-8572-17C9-522C808250DC}"/>
              </a:ext>
            </a:extLst>
          </p:cNvPr>
          <p:cNvSpPr txBox="1"/>
          <p:nvPr/>
        </p:nvSpPr>
        <p:spPr>
          <a:xfrm>
            <a:off x="6974237" y="3735867"/>
            <a:ext cx="2588217" cy="646331"/>
          </a:xfrm>
          <a:prstGeom prst="rect">
            <a:avLst/>
          </a:prstGeom>
          <a:noFill/>
        </p:spPr>
        <p:txBody>
          <a:bodyPr wrap="square" rtlCol="0">
            <a:spAutoFit/>
          </a:bodyPr>
          <a:lstStyle/>
          <a:p>
            <a:r>
              <a:rPr lang="fr-FR" b="1" i="1" dirty="0">
                <a:solidFill>
                  <a:srgbClr val="FFFF00"/>
                </a:solidFill>
              </a:rPr>
              <a:t>Musée archéologique national</a:t>
            </a:r>
          </a:p>
        </p:txBody>
      </p:sp>
    </p:spTree>
    <p:extLst>
      <p:ext uri="{BB962C8B-B14F-4D97-AF65-F5344CB8AC3E}">
        <p14:creationId xmlns:p14="http://schemas.microsoft.com/office/powerpoint/2010/main" val="875682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525742"/>
            <a:ext cx="11278600" cy="6175847"/>
          </a:xfrm>
          <a:prstGeom prst="rect">
            <a:avLst/>
          </a:prstGeom>
        </p:spPr>
      </p:pic>
      <p:pic>
        <p:nvPicPr>
          <p:cNvPr id="4" name="Image 3" descr="Une image contenant ciel, extérieur, bâtiment, rue&#10;&#10;Description générée automatiquement">
            <a:extLst>
              <a:ext uri="{FF2B5EF4-FFF2-40B4-BE49-F238E27FC236}">
                <a16:creationId xmlns:a16="http://schemas.microsoft.com/office/drawing/2014/main" id="{979B3E9F-848E-D8ED-A113-B4FF6F1F08F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37287" y="1611825"/>
            <a:ext cx="8229601" cy="3967566"/>
          </a:xfrm>
          <a:prstGeom prst="rect">
            <a:avLst/>
          </a:prstGeom>
        </p:spPr>
      </p:pic>
      <p:sp>
        <p:nvSpPr>
          <p:cNvPr id="5" name="ZoneTexte 4">
            <a:extLst>
              <a:ext uri="{FF2B5EF4-FFF2-40B4-BE49-F238E27FC236}">
                <a16:creationId xmlns:a16="http://schemas.microsoft.com/office/drawing/2014/main" id="{25372466-D132-A858-84F4-D53CAB5D9EF5}"/>
              </a:ext>
            </a:extLst>
          </p:cNvPr>
          <p:cNvSpPr txBox="1"/>
          <p:nvPr/>
        </p:nvSpPr>
        <p:spPr>
          <a:xfrm>
            <a:off x="5238427" y="156410"/>
            <a:ext cx="3735092" cy="369332"/>
          </a:xfrm>
          <a:prstGeom prst="rect">
            <a:avLst/>
          </a:prstGeom>
          <a:noFill/>
        </p:spPr>
        <p:txBody>
          <a:bodyPr wrap="square" rtlCol="0">
            <a:spAutoFit/>
          </a:bodyPr>
          <a:lstStyle/>
          <a:p>
            <a:r>
              <a:rPr lang="fr-FR" b="1" i="1">
                <a:solidFill>
                  <a:srgbClr val="FFFF00"/>
                </a:solidFill>
              </a:rPr>
              <a:t>Université Frédéric II.</a:t>
            </a:r>
            <a:endParaRPr lang="fr-FR" b="1" i="1" dirty="0">
              <a:solidFill>
                <a:srgbClr val="FFFF00"/>
              </a:solidFill>
            </a:endParaRPr>
          </a:p>
        </p:txBody>
      </p:sp>
    </p:spTree>
    <p:extLst>
      <p:ext uri="{BB962C8B-B14F-4D97-AF65-F5344CB8AC3E}">
        <p14:creationId xmlns:p14="http://schemas.microsoft.com/office/powerpoint/2010/main" val="2578448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ijou pour cheveux, lustre, accessoire, décoré&#10;&#10;Description générée automatiquement">
            <a:extLst>
              <a:ext uri="{FF2B5EF4-FFF2-40B4-BE49-F238E27FC236}">
                <a16:creationId xmlns:a16="http://schemas.microsoft.com/office/drawing/2014/main" id="{9DC56D60-32CE-029B-904E-C48F8850E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700" y="156410"/>
            <a:ext cx="11278600" cy="6545179"/>
          </a:xfrm>
          <a:prstGeom prst="rect">
            <a:avLst/>
          </a:prstGeom>
        </p:spPr>
      </p:pic>
      <p:pic>
        <p:nvPicPr>
          <p:cNvPr id="4" name="Image 3" descr="Une image contenant plante&#10;&#10;Description générée automatiquement">
            <a:extLst>
              <a:ext uri="{FF2B5EF4-FFF2-40B4-BE49-F238E27FC236}">
                <a16:creationId xmlns:a16="http://schemas.microsoft.com/office/drawing/2014/main" id="{E005EC6B-9A37-BF7E-DA2C-9BD542D093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06292" y="1317355"/>
            <a:ext cx="3704094" cy="4200041"/>
          </a:xfrm>
          <a:prstGeom prst="rect">
            <a:avLst/>
          </a:prstGeom>
        </p:spPr>
      </p:pic>
      <p:sp>
        <p:nvSpPr>
          <p:cNvPr id="5" name="ZoneTexte 4">
            <a:extLst>
              <a:ext uri="{FF2B5EF4-FFF2-40B4-BE49-F238E27FC236}">
                <a16:creationId xmlns:a16="http://schemas.microsoft.com/office/drawing/2014/main" id="{DAC899CC-4CCC-B5B7-2CEA-50DF37956D9F}"/>
              </a:ext>
            </a:extLst>
          </p:cNvPr>
          <p:cNvSpPr txBox="1"/>
          <p:nvPr/>
        </p:nvSpPr>
        <p:spPr>
          <a:xfrm>
            <a:off x="5816947" y="2772368"/>
            <a:ext cx="4468761" cy="830997"/>
          </a:xfrm>
          <a:prstGeom prst="rect">
            <a:avLst/>
          </a:prstGeom>
          <a:noFill/>
        </p:spPr>
        <p:txBody>
          <a:bodyPr wrap="square" rtlCol="0">
            <a:spAutoFit/>
          </a:bodyPr>
          <a:lstStyle/>
          <a:p>
            <a:r>
              <a:rPr lang="fr-FR" sz="2400" b="1" i="1" dirty="0">
                <a:solidFill>
                  <a:srgbClr val="FFFF00"/>
                </a:solidFill>
              </a:rPr>
              <a:t>Lorient Vous A Présenter La Ville De Naples</a:t>
            </a:r>
          </a:p>
        </p:txBody>
      </p:sp>
      <p:sp>
        <p:nvSpPr>
          <p:cNvPr id="2" name="ZoneTexte 1">
            <a:extLst>
              <a:ext uri="{FF2B5EF4-FFF2-40B4-BE49-F238E27FC236}">
                <a16:creationId xmlns:a16="http://schemas.microsoft.com/office/drawing/2014/main" id="{8E7856FF-8872-A0FC-8647-602228681407}"/>
              </a:ext>
            </a:extLst>
          </p:cNvPr>
          <p:cNvSpPr txBox="1"/>
          <p:nvPr/>
        </p:nvSpPr>
        <p:spPr>
          <a:xfrm>
            <a:off x="5816946" y="3618041"/>
            <a:ext cx="4468761" cy="461665"/>
          </a:xfrm>
          <a:prstGeom prst="rect">
            <a:avLst/>
          </a:prstGeom>
          <a:noFill/>
        </p:spPr>
        <p:txBody>
          <a:bodyPr wrap="square" rtlCol="0">
            <a:spAutoFit/>
          </a:bodyPr>
          <a:lstStyle/>
          <a:p>
            <a:r>
              <a:rPr lang="fr-FR" sz="2400" b="1" dirty="0">
                <a:solidFill>
                  <a:srgbClr val="FFFF00"/>
                </a:solidFill>
              </a:rPr>
              <a:t>Les Images Et Le Son  d’Internet</a:t>
            </a:r>
          </a:p>
        </p:txBody>
      </p:sp>
      <p:sp>
        <p:nvSpPr>
          <p:cNvPr id="6" name="ZoneTexte 5">
            <a:extLst>
              <a:ext uri="{FF2B5EF4-FFF2-40B4-BE49-F238E27FC236}">
                <a16:creationId xmlns:a16="http://schemas.microsoft.com/office/drawing/2014/main" id="{CC6CE595-0F95-4634-0E06-C4970799B6AA}"/>
              </a:ext>
            </a:extLst>
          </p:cNvPr>
          <p:cNvSpPr txBox="1"/>
          <p:nvPr/>
        </p:nvSpPr>
        <p:spPr>
          <a:xfrm>
            <a:off x="7256207" y="4094382"/>
            <a:ext cx="2713703" cy="461665"/>
          </a:xfrm>
          <a:prstGeom prst="rect">
            <a:avLst/>
          </a:prstGeom>
          <a:noFill/>
        </p:spPr>
        <p:txBody>
          <a:bodyPr wrap="square" rtlCol="0">
            <a:spAutoFit/>
          </a:bodyPr>
          <a:lstStyle/>
          <a:p>
            <a:r>
              <a:rPr lang="fr-FR" sz="2400" b="1" i="1" dirty="0">
                <a:solidFill>
                  <a:srgbClr val="FFFF00"/>
                </a:solidFill>
              </a:rPr>
              <a:t>Lorient</a:t>
            </a:r>
          </a:p>
        </p:txBody>
      </p:sp>
    </p:spTree>
    <p:extLst>
      <p:ext uri="{BB962C8B-B14F-4D97-AF65-F5344CB8AC3E}">
        <p14:creationId xmlns:p14="http://schemas.microsoft.com/office/powerpoint/2010/main" val="773871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wind"/>
      </p:transition>
    </mc:Choice>
    <mc:Fallback xmlns="">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254</Words>
  <Application>Microsoft Office PowerPoint</Application>
  <PresentationFormat>Grand écran</PresentationFormat>
  <Paragraphs>34</Paragraphs>
  <Slides>29</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2022-09-30T08:18:15Z</dcterms:created>
  <dcterms:modified xsi:type="dcterms:W3CDTF">2022-10-06T12:27:37Z</dcterms:modified>
</cp:coreProperties>
</file>