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5" Type="http://schemas.openxmlformats.org/officeDocument/2006/relationships/image" Target="../media/image6.png"/><Relationship Id="rId10" Type="http://schemas.openxmlformats.org/officeDocument/2006/relationships/audio" Target="../media/audio5.wav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 music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119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5CE456EB-8BEC-B636-5024-43104DD1D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4094"/>
            <a:ext cx="8928992" cy="6023218"/>
          </a:xfrm>
          <a:prstGeom prst="rect">
            <a:avLst/>
          </a:prstGeom>
          <a:noFill/>
          <a:ln w="5080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Rectangle 5">
            <a:extLst>
              <a:ext uri="{FF2B5EF4-FFF2-40B4-BE49-F238E27FC236}">
                <a16:creationId xmlns:a16="http://schemas.microsoft.com/office/drawing/2014/main" id="{F9B06124-5F7D-8A8E-4A6B-EDF9AD577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214094"/>
            <a:ext cx="2332423" cy="235130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D10F041D-961F-9EBF-7382-5D2D1E394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93586">
            <a:off x="2775979" y="4716371"/>
            <a:ext cx="1305504" cy="89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>
            <a:extLst>
              <a:ext uri="{FF2B5EF4-FFF2-40B4-BE49-F238E27FC236}">
                <a16:creationId xmlns:a16="http://schemas.microsoft.com/office/drawing/2014/main" id="{E0426EEA-F23D-AB67-D19D-D2AF5D460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7" y="2712792"/>
            <a:ext cx="1398614" cy="159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4FD4A442-8CE1-7F1C-55E3-6D9C435614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125538"/>
            <a:ext cx="22336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>
                <a:solidFill>
                  <a:srgbClr val="FFFF00"/>
                </a:solidFill>
              </a:rPr>
              <a:t>An irish country home</a:t>
            </a:r>
            <a:endParaRPr lang="nl-BE" altLang="cs-CZ" sz="1600">
              <a:solidFill>
                <a:srgbClr val="FFFF00"/>
              </a:solidFill>
            </a:endParaRPr>
          </a:p>
        </p:txBody>
      </p:sp>
      <p:pic>
        <p:nvPicPr>
          <p:cNvPr id="2062" name="Picture 14">
            <a:hlinkClick r:id="" action="ppaction://noaction" highlightClick="1">
              <a:snd r:embed="rId2" name="1.Love me when I'am old - Catriona.wav"/>
            </a:hlinkClick>
            <a:extLst>
              <a:ext uri="{FF2B5EF4-FFF2-40B4-BE49-F238E27FC236}">
                <a16:creationId xmlns:a16="http://schemas.microsoft.com/office/drawing/2014/main" id="{AB6BE929-9312-8AB1-ECB4-1F2B22079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445125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3A0DABAD-522E-2432-594D-81F140AB46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963" y="5589588"/>
            <a:ext cx="23749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>
                <a:solidFill>
                  <a:srgbClr val="FFFF00"/>
                </a:solidFill>
              </a:rPr>
              <a:t> Love me when I‘am old</a:t>
            </a:r>
            <a:endParaRPr lang="nl-BE" altLang="cs-CZ" sz="1600">
              <a:solidFill>
                <a:srgbClr val="FFFF00"/>
              </a:solidFill>
            </a:endParaRPr>
          </a:p>
        </p:txBody>
      </p:sp>
      <p:pic>
        <p:nvPicPr>
          <p:cNvPr id="2064" name="Picture 16">
            <a:hlinkClick r:id="" action="ppaction://noaction" highlightClick="1">
              <a:snd r:embed="rId7" name="16.Hand in hand.wav"/>
            </a:hlinkClick>
            <a:extLst>
              <a:ext uri="{FF2B5EF4-FFF2-40B4-BE49-F238E27FC236}">
                <a16:creationId xmlns:a16="http://schemas.microsoft.com/office/drawing/2014/main" id="{0F704F59-9EAF-E3AA-5EE6-9ACE14EC6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797425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0853B060-95DC-1A2C-1532-F0FD8499A3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963" y="4941888"/>
            <a:ext cx="15128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>
                <a:solidFill>
                  <a:srgbClr val="FFFF00"/>
                </a:solidFill>
              </a:rPr>
              <a:t> Hand in hand</a:t>
            </a:r>
            <a:endParaRPr lang="nl-BE" altLang="cs-CZ" sz="1600">
              <a:solidFill>
                <a:srgbClr val="FFFF00"/>
              </a:solidFill>
            </a:endParaRPr>
          </a:p>
        </p:txBody>
      </p:sp>
      <p:pic>
        <p:nvPicPr>
          <p:cNvPr id="2066" name="Picture 18">
            <a:hlinkClick r:id="" action="ppaction://noaction" highlightClick="1">
              <a:snd r:embed="rId8" name="11.I will love you all my life.wav"/>
            </a:hlinkClick>
            <a:extLst>
              <a:ext uri="{FF2B5EF4-FFF2-40B4-BE49-F238E27FC236}">
                <a16:creationId xmlns:a16="http://schemas.microsoft.com/office/drawing/2014/main" id="{43167ABB-BE9C-1184-025E-F87743045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149725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8C63601F-385C-62F4-5B09-9F1AA735A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4292600"/>
            <a:ext cx="24495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>
                <a:solidFill>
                  <a:srgbClr val="FFFF00"/>
                </a:solidFill>
              </a:rPr>
              <a:t>I will love you all my love</a:t>
            </a:r>
            <a:endParaRPr lang="nl-BE" altLang="cs-CZ" sz="1600">
              <a:solidFill>
                <a:srgbClr val="FFFF00"/>
              </a:solidFill>
            </a:endParaRPr>
          </a:p>
        </p:txBody>
      </p:sp>
      <p:pic>
        <p:nvPicPr>
          <p:cNvPr id="2068" name="Picture 20">
            <a:hlinkClick r:id="" action="ppaction://noaction" highlightClick="1">
              <a:snd r:embed="rId9" name="8.Home to Donegal.wav"/>
            </a:hlinkClick>
            <a:extLst>
              <a:ext uri="{FF2B5EF4-FFF2-40B4-BE49-F238E27FC236}">
                <a16:creationId xmlns:a16="http://schemas.microsoft.com/office/drawing/2014/main" id="{625B4EBF-A3EB-D2CF-C401-33B21DB00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500438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750E05C3-2C77-3785-8D51-45357E3B4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3644900"/>
            <a:ext cx="18018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>
                <a:solidFill>
                  <a:srgbClr val="FFFF00"/>
                </a:solidFill>
              </a:rPr>
              <a:t>Home to Donegal</a:t>
            </a:r>
            <a:endParaRPr lang="nl-BE" altLang="cs-CZ" sz="1600">
              <a:solidFill>
                <a:srgbClr val="FFFF00"/>
              </a:solidFill>
            </a:endParaRPr>
          </a:p>
        </p:txBody>
      </p:sp>
      <p:pic>
        <p:nvPicPr>
          <p:cNvPr id="2070" name="Picture 22">
            <a:hlinkClick r:id="" action="ppaction://noaction" highlightClick="1">
              <a:snd r:embed="rId10" name="2.An irish country home - Eileen King.wav"/>
            </a:hlinkClick>
            <a:extLst>
              <a:ext uri="{FF2B5EF4-FFF2-40B4-BE49-F238E27FC236}">
                <a16:creationId xmlns:a16="http://schemas.microsoft.com/office/drawing/2014/main" id="{3850B717-EC5E-071C-C5A6-D637FDC92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08050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E35C512D-0905-8879-4C00-5AA75C063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349500"/>
            <a:ext cx="24479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>
                <a:solidFill>
                  <a:srgbClr val="FFFF00"/>
                </a:solidFill>
              </a:rPr>
              <a:t>Heaven won‘t be heaven</a:t>
            </a:r>
            <a:endParaRPr lang="nl-BE" altLang="cs-CZ" sz="1600">
              <a:solidFill>
                <a:srgbClr val="FFFF00"/>
              </a:solidFill>
            </a:endParaRPr>
          </a:p>
        </p:txBody>
      </p:sp>
      <p:pic>
        <p:nvPicPr>
          <p:cNvPr id="2072" name="Picture 24">
            <a:hlinkClick r:id="" action="ppaction://noaction" highlightClick="1">
              <a:snd r:embed="rId11" name="12.Black sod bay.wav"/>
            </a:hlinkClick>
            <a:extLst>
              <a:ext uri="{FF2B5EF4-FFF2-40B4-BE49-F238E27FC236}">
                <a16:creationId xmlns:a16="http://schemas.microsoft.com/office/drawing/2014/main" id="{6BD339F3-CB9F-0902-F9DE-9143BAB76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852738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9AB2AEA4-FC97-B9D4-1397-2496973B20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963" y="2997200"/>
            <a:ext cx="15113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>
                <a:solidFill>
                  <a:srgbClr val="FFFF00"/>
                </a:solidFill>
              </a:rPr>
              <a:t> Black sod bay</a:t>
            </a:r>
            <a:endParaRPr lang="nl-BE" altLang="cs-CZ" sz="1600">
              <a:solidFill>
                <a:srgbClr val="FFFF00"/>
              </a:solidFill>
            </a:endParaRPr>
          </a:p>
        </p:txBody>
      </p:sp>
      <p:pic>
        <p:nvPicPr>
          <p:cNvPr id="2075" name="Picture 27">
            <a:hlinkClick r:id="" action="ppaction://noaction" highlightClick="1">
              <a:snd r:embed="rId12" name="17.Where my Eileen is waiting.wav"/>
            </a:hlinkClick>
            <a:extLst>
              <a:ext uri="{FF2B5EF4-FFF2-40B4-BE49-F238E27FC236}">
                <a16:creationId xmlns:a16="http://schemas.microsoft.com/office/drawing/2014/main" id="{6E1FBF4F-5A5F-DCEB-F994-B68A801B0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557338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57880D54-1E9C-79FE-8A40-8EAB8E15D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963" y="1700213"/>
            <a:ext cx="27368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>
                <a:solidFill>
                  <a:srgbClr val="FFFF00"/>
                </a:solidFill>
              </a:rPr>
              <a:t> Where my Eileen is waiting</a:t>
            </a:r>
            <a:endParaRPr lang="nl-BE" altLang="cs-CZ" sz="1600">
              <a:solidFill>
                <a:srgbClr val="FFFF00"/>
              </a:solidFill>
            </a:endParaRPr>
          </a:p>
        </p:txBody>
      </p:sp>
      <p:pic>
        <p:nvPicPr>
          <p:cNvPr id="2077" name="Picture 29">
            <a:hlinkClick r:id="" action="ppaction://noaction" highlightClick="1">
              <a:snd r:embed="rId13" name="14.Heaven won't be heaven'.wav"/>
            </a:hlinkClick>
            <a:extLst>
              <a:ext uri="{FF2B5EF4-FFF2-40B4-BE49-F238E27FC236}">
                <a16:creationId xmlns:a16="http://schemas.microsoft.com/office/drawing/2014/main" id="{C9DC26E0-B6A9-672E-0F94-DA9CEE7B1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05038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91BB1105-DBA2-8CCF-BEB7-11948ED35883}"/>
              </a:ext>
            </a:extLst>
          </p:cNvPr>
          <p:cNvSpPr/>
          <p:nvPr/>
        </p:nvSpPr>
        <p:spPr>
          <a:xfrm>
            <a:off x="0" y="66439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DB35569B-653C-BC16-19FA-5C7BCA0A7C2E}"/>
              </a:ext>
            </a:extLst>
          </p:cNvPr>
          <p:cNvSpPr/>
          <p:nvPr/>
        </p:nvSpPr>
        <p:spPr>
          <a:xfrm>
            <a:off x="4340094" y="674784"/>
            <a:ext cx="4666914" cy="61431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Country music  119</a:t>
            </a:r>
          </a:p>
        </p:txBody>
      </p:sp>
      <p:pic>
        <p:nvPicPr>
          <p:cNvPr id="16" name="Picture 18">
            <a:extLst>
              <a:ext uri="{FF2B5EF4-FFF2-40B4-BE49-F238E27FC236}">
                <a16:creationId xmlns:a16="http://schemas.microsoft.com/office/drawing/2014/main" id="{A8C2490A-A543-A367-B432-74FD6D4453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15" y="404524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1">
            <a:extLst>
              <a:ext uri="{FF2B5EF4-FFF2-40B4-BE49-F238E27FC236}">
                <a16:creationId xmlns:a16="http://schemas.microsoft.com/office/drawing/2014/main" id="{F11FEBBE-D529-EDC3-C810-318DFAF2D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15" y="313186"/>
            <a:ext cx="1036404" cy="975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72F58C7D-04F5-2C4D-1826-50A0BA481F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082" y="67416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9" name="Picture 9">
            <a:extLst>
              <a:ext uri="{FF2B5EF4-FFF2-40B4-BE49-F238E27FC236}">
                <a16:creationId xmlns:a16="http://schemas.microsoft.com/office/drawing/2014/main" id="{12C03A9E-A28F-27C6-8035-5473DF6DD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191" y="2744847"/>
            <a:ext cx="984375" cy="101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9">
            <a:extLst>
              <a:ext uri="{FF2B5EF4-FFF2-40B4-BE49-F238E27FC236}">
                <a16:creationId xmlns:a16="http://schemas.microsoft.com/office/drawing/2014/main" id="{D99904BA-07B8-ACFD-6ADD-94D44F54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652" y="4738458"/>
            <a:ext cx="725668" cy="74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.Love me when I'am old - Catriona.wav"/>
          </p:stSnd>
        </p:sndAc>
      </p:transition>
    </mc:Choice>
    <mc:Fallback xmlns="">
      <p:transition spd="slow">
        <p:split orient="vert"/>
        <p:sndAc>
          <p:stSnd>
            <p:snd r:embed="rId16" name="1.Love me when I'am old - Catri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155</TotalTime>
  <Words>59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42</cp:revision>
  <dcterms:created xsi:type="dcterms:W3CDTF">2020-02-21T13:54:42Z</dcterms:created>
  <dcterms:modified xsi:type="dcterms:W3CDTF">2022-10-06T08:55:11Z</dcterms:modified>
</cp:coreProperties>
</file>