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9" r:id="rId3"/>
    <p:sldId id="264" r:id="rId4"/>
    <p:sldId id="280" r:id="rId5"/>
    <p:sldId id="281" r:id="rId6"/>
    <p:sldId id="278" r:id="rId7"/>
    <p:sldId id="285" r:id="rId8"/>
    <p:sldId id="287" r:id="rId9"/>
    <p:sldId id="289" r:id="rId10"/>
    <p:sldId id="308" r:id="rId11"/>
    <p:sldId id="307" r:id="rId12"/>
    <p:sldId id="306" r:id="rId13"/>
    <p:sldId id="305" r:id="rId14"/>
    <p:sldId id="304" r:id="rId15"/>
    <p:sldId id="303" r:id="rId16"/>
    <p:sldId id="302" r:id="rId17"/>
    <p:sldId id="301" r:id="rId18"/>
    <p:sldId id="300" r:id="rId19"/>
    <p:sldId id="299" r:id="rId20"/>
    <p:sldId id="298" r:id="rId21"/>
    <p:sldId id="297" r:id="rId22"/>
    <p:sldId id="296" r:id="rId23"/>
    <p:sldId id="295" r:id="rId24"/>
    <p:sldId id="294" r:id="rId25"/>
    <p:sldId id="311" r:id="rId26"/>
    <p:sldId id="310" r:id="rId27"/>
    <p:sldId id="314" r:id="rId28"/>
    <p:sldId id="313" r:id="rId29"/>
    <p:sldId id="312" r:id="rId30"/>
    <p:sldId id="309" r:id="rId31"/>
    <p:sldId id="293" r:id="rId32"/>
    <p:sldId id="316" r:id="rId33"/>
    <p:sldId id="315" r:id="rId34"/>
    <p:sldId id="288" r:id="rId35"/>
    <p:sldId id="291" r:id="rId36"/>
    <p:sldId id="290" r:id="rId3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0" y="2132856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Toulky přírodou 44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Wandering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nature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B13758E-DDDA-8813-B112-E9C0E5CD11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95CF7587-9C26-27E1-C9A4-8F4C75F3314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775520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5BD15906-7748-1142-7AE9-09D653FAD16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116156" y="2002898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I dreamed there was no war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I dreamed there was no wa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E3FC774D-2148-B8F1-61F7-3EAC34386B59}"/>
              </a:ext>
            </a:extLst>
          </p:cNvPr>
          <p:cNvSpPr/>
          <p:nvPr/>
        </p:nvSpPr>
        <p:spPr>
          <a:xfrm>
            <a:off x="0" y="5805264"/>
            <a:ext cx="12192000" cy="10527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6">
            <a:extLst>
              <a:ext uri="{FF2B5EF4-FFF2-40B4-BE49-F238E27FC236}">
                <a16:creationId xmlns:a16="http://schemas.microsoft.com/office/drawing/2014/main" id="{219B7831-646D-106F-2B9D-BFB8BB4F4A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777" y="5949280"/>
            <a:ext cx="12192000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Wandering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Dolende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aard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Wandern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Errance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Naturaleza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errante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Naturalesa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errant</a:t>
            </a:r>
            <a:endParaRPr lang="cs-CZ" altLang="cs-CZ" sz="2000" b="1" dirty="0">
              <a:solidFill>
                <a:srgbClr val="FF0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altLang="cs-CZ" sz="2000" b="1" dirty="0" err="1">
                <a:solidFill>
                  <a:srgbClr val="FF0000"/>
                </a:solidFill>
              </a:rPr>
              <a:t>Natureza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errante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Rătăcind</a:t>
            </a:r>
            <a:r>
              <a:rPr lang="cs-CZ" altLang="cs-CZ" sz="2000" b="1" dirty="0">
                <a:solidFill>
                  <a:srgbClr val="FF0000"/>
                </a:solidFill>
              </a:rPr>
              <a:t> natura   </a:t>
            </a:r>
            <a:r>
              <a:rPr lang="cs-CZ" altLang="cs-CZ" sz="2000" b="1" dirty="0" err="1">
                <a:solidFill>
                  <a:srgbClr val="FF0000"/>
                </a:solidFill>
              </a:rPr>
              <a:t>Wędrowny</a:t>
            </a:r>
            <a:r>
              <a:rPr lang="cs-CZ" altLang="cs-CZ" sz="2000" b="1" dirty="0">
                <a:solidFill>
                  <a:srgbClr val="FF0000"/>
                </a:solidFill>
              </a:rPr>
              <a:t> charakter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Barangolás</a:t>
            </a:r>
            <a:r>
              <a:rPr lang="cs-CZ" altLang="cs-CZ" sz="2000" b="1" dirty="0">
                <a:solidFill>
                  <a:srgbClr val="FF0000"/>
                </a:solidFill>
              </a:rPr>
              <a:t> a </a:t>
            </a:r>
            <a:r>
              <a:rPr lang="cs-CZ" altLang="cs-CZ" sz="2000" b="1" dirty="0" err="1">
                <a:solidFill>
                  <a:srgbClr val="FF0000"/>
                </a:solidFill>
              </a:rPr>
              <a:t>természet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Περι</a:t>
            </a:r>
            <a:r>
              <a:rPr lang="cs-CZ" altLang="cs-CZ" sz="2000" b="1" dirty="0">
                <a:solidFill>
                  <a:srgbClr val="FF0000"/>
                </a:solidFill>
              </a:rPr>
              <a:t>πλάνηση φύση</a:t>
            </a: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74DA231F-4D5B-DE99-A703-B6143A7B2E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35365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325735CB-DCF4-8984-E8BA-30FDEB721651}"/>
              </a:ext>
            </a:extLst>
          </p:cNvPr>
          <p:cNvSpPr/>
          <p:nvPr/>
        </p:nvSpPr>
        <p:spPr>
          <a:xfrm>
            <a:off x="5735960" y="764704"/>
            <a:ext cx="5760640" cy="132064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Toulky přírodou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44</a:t>
            </a:r>
            <a:endParaRPr lang="es-ES" sz="40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8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36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B17ADBE-B371-FD66-B997-E335D60B00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6578A09-292D-6BCE-01B6-BFE1E3B7B7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E17A182-99A7-090C-87AF-6C839C1B14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064E726-30FD-2A23-B6EC-F7674B3C60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4DFE864-6F06-11C7-2AF3-B1E7676F01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" y="548680"/>
            <a:ext cx="1082604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E62A507-802B-20D9-7093-2912A23AFD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0C977F6-10C6-9EEF-5287-4D4233AA81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901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740EA31-3C34-BB01-C0B4-DE57D68FCD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008" y="548680"/>
            <a:ext cx="10822592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3961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1598FCB-AF6A-E7F3-40AE-22B9AE2ED0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58485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871F55B-E551-26B0-0763-EC36C95461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85781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3D20A61-FB85-8ACE-FD8E-2DF877005F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38152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CF1D395-E30B-F899-4B36-EB86C68E39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77173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5177155-91EF-CC44-48DD-9F9E46FDFE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791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3DF41F4-B56B-D1FC-A345-2FE35A6622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98688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89F3D1F-270F-DC49-8C08-5FC31728E7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13404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6B0FD16-C537-BFD5-7106-3A4F4AD120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41579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A0D333C-196D-9941-042D-171D174C29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31454"/>
            <a:ext cx="10801200" cy="584987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815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69C40F2-F86E-AC48-82C3-F919A966CC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81633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727C74C-49CE-B046-9695-3CFA9E01CA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39687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FA1CE1E-FFBE-C563-1B8F-A5671F0A84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" y="548680"/>
            <a:ext cx="1082604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93517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0F73610-0B76-0F51-E747-EB337B03BD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04083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C00635F-3C9F-98C0-9ABC-182F029F37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95794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64F4F73-34B8-03B9-137E-EBFDDDFC8D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6518B184-096B-875B-0C5A-299049E7D0AD}"/>
              </a:ext>
            </a:extLst>
          </p:cNvPr>
          <p:cNvSpPr/>
          <p:nvPr/>
        </p:nvSpPr>
        <p:spPr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6526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E51F926-9315-9129-3D31-098999B384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96051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907B037-9FC7-33EF-557B-DE26877E53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40639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A88CB5E-A6A3-0FE5-BC86-F04A498F59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95168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78936C8-5E73-C626-D190-42F882C200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78192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597CB98-A965-EE5B-730B-5AB9ED9602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20723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B719897-45C1-791E-FB07-B868377062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44537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A4E292E-CE32-DAC8-BF9E-9BA804B11F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69386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46E63FB-D252-0753-2656-B3468BADFB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0DE595D-3A9F-D569-0A89-EA4E665B63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944C8F24-0C5E-4B89-D949-87BD0B1975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33889"/>
            <a:ext cx="10801200" cy="5142451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1A910B69-96D0-3AAE-D409-60D70832E7E6}"/>
              </a:ext>
            </a:extLst>
          </p:cNvPr>
          <p:cNvSpPr/>
          <p:nvPr/>
        </p:nvSpPr>
        <p:spPr>
          <a:xfrm>
            <a:off x="4612357" y="4945797"/>
            <a:ext cx="2964436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039437F5-B9B0-3070-6337-1C2FAEB6ABD6}"/>
              </a:ext>
            </a:extLst>
          </p:cNvPr>
          <p:cNvSpPr/>
          <p:nvPr/>
        </p:nvSpPr>
        <p:spPr>
          <a:xfrm>
            <a:off x="695399" y="492216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ED28F255-6402-91D6-2DDC-1AABFE631314}"/>
              </a:ext>
            </a:extLst>
          </p:cNvPr>
          <p:cNvSpPr/>
          <p:nvPr/>
        </p:nvSpPr>
        <p:spPr>
          <a:xfrm>
            <a:off x="9552384" y="493398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C9D6A9F7-3A19-3C58-89E5-63F0432690C1}"/>
              </a:ext>
            </a:extLst>
          </p:cNvPr>
          <p:cNvSpPr/>
          <p:nvPr/>
        </p:nvSpPr>
        <p:spPr>
          <a:xfrm>
            <a:off x="479376" y="464301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DA1399AA-3DCB-D890-4197-1DBDD12B3941}"/>
              </a:ext>
            </a:extLst>
          </p:cNvPr>
          <p:cNvSpPr/>
          <p:nvPr/>
        </p:nvSpPr>
        <p:spPr>
          <a:xfrm>
            <a:off x="7576792" y="494109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5892525A-F69C-9B69-0B2A-6D65DE537FA3}"/>
              </a:ext>
            </a:extLst>
          </p:cNvPr>
          <p:cNvSpPr/>
          <p:nvPr/>
        </p:nvSpPr>
        <p:spPr>
          <a:xfrm>
            <a:off x="4614022" y="843324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8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5" grpId="0"/>
      <p:bldP spid="6" grpId="0"/>
      <p:bldP spid="9" grpId="0"/>
      <p:bldP spid="10" grpId="0"/>
      <p:bldP spid="13" grpId="0"/>
      <p:bldP spid="1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337</TotalTime>
  <Words>99</Words>
  <Application>Microsoft Office PowerPoint</Application>
  <PresentationFormat>Širokoúhlá obrazovka</PresentationFormat>
  <Paragraphs>18</Paragraphs>
  <Slides>36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36</vt:i4>
      </vt:variant>
    </vt:vector>
  </HeadingPairs>
  <TitlesOfParts>
    <vt:vector size="42" baseType="lpstr">
      <vt:lpstr>Arial</vt:lpstr>
      <vt:lpstr>Calibri</vt:lpstr>
      <vt:lpstr>Calibri Light</vt:lpstr>
      <vt:lpstr>Tahoma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109</cp:revision>
  <dcterms:created xsi:type="dcterms:W3CDTF">2020-02-21T13:54:42Z</dcterms:created>
  <dcterms:modified xsi:type="dcterms:W3CDTF">2022-10-04T06:33:27Z</dcterms:modified>
</cp:coreProperties>
</file>