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63" r:id="rId3"/>
    <p:sldId id="259" r:id="rId4"/>
    <p:sldId id="264" r:id="rId5"/>
    <p:sldId id="302" r:id="rId6"/>
    <p:sldId id="303" r:id="rId7"/>
    <p:sldId id="281" r:id="rId8"/>
    <p:sldId id="278" r:id="rId9"/>
    <p:sldId id="285" r:id="rId10"/>
    <p:sldId id="288" r:id="rId11"/>
    <p:sldId id="287" r:id="rId12"/>
    <p:sldId id="310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308" r:id="rId22"/>
    <p:sldId id="293" r:id="rId23"/>
    <p:sldId id="309" r:id="rId24"/>
    <p:sldId id="304" r:id="rId25"/>
    <p:sldId id="306" r:id="rId26"/>
    <p:sldId id="289" r:id="rId27"/>
    <p:sldId id="291" r:id="rId28"/>
    <p:sldId id="280" r:id="rId29"/>
    <p:sldId id="307" r:id="rId30"/>
    <p:sldId id="305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07CFC0E-5984-C268-C73A-A345E56943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56EF43B-2016-FF03-526D-2F80807091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DE7EDF2-30FF-ABFB-5D29-05E799EC2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93B4E12-A79D-BEF6-34CE-79545B6D0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800A3BA-9C5C-3B89-BBB7-5E3D5F8FA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F87495-DE5C-4C7F-BDF5-3F1280A14C7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32301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Kočky  6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169E67AB-27A8-BDF4-08B8-218C03195C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9FB7BCBE-C924-5A94-079F-D2A139A2B5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9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97C5A19E-2EE3-C328-648A-15B60232CD15}"/>
              </a:ext>
            </a:extLst>
          </p:cNvPr>
          <p:cNvSpPr/>
          <p:nvPr/>
        </p:nvSpPr>
        <p:spPr>
          <a:xfrm>
            <a:off x="695400" y="476250"/>
            <a:ext cx="10801200" cy="5976937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Picture 7">
            <a:extLst>
              <a:ext uri="{FF2B5EF4-FFF2-40B4-BE49-F238E27FC236}">
                <a16:creationId xmlns:a16="http://schemas.microsoft.com/office/drawing/2014/main" id="{E79AAACD-F1DA-80D7-8295-DC9760B18A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077" y="696390"/>
            <a:ext cx="8353425" cy="5685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8">
            <a:extLst>
              <a:ext uri="{FF2B5EF4-FFF2-40B4-BE49-F238E27FC236}">
                <a16:creationId xmlns:a16="http://schemas.microsoft.com/office/drawing/2014/main" id="{A05566EC-57C0-4C75-5545-62D578234A2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71613" y="1124744"/>
            <a:ext cx="2952750" cy="10810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9">
            <a:extLst>
              <a:ext uri="{FF2B5EF4-FFF2-40B4-BE49-F238E27FC236}">
                <a16:creationId xmlns:a16="http://schemas.microsoft.com/office/drawing/2014/main" id="{855192D8-9E53-6575-D4CF-C160B6F5F1F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440236" y="2682082"/>
            <a:ext cx="2015504" cy="73761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Setkání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Setkání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B0216AEF-1295-8C00-7AC0-CA0C1A7DA3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75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Cats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Chats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Katten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Katzen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Gatos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Gats</a:t>
            </a:r>
            <a:r>
              <a:rPr lang="cs-CZ" altLang="cs-CZ" sz="2000" b="1" dirty="0">
                <a:solidFill>
                  <a:srgbClr val="FF0000"/>
                </a:solidFill>
              </a:rPr>
              <a:t>    Koty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Pisici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Kediler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Mačke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Macskák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Γάτες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Кішки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050D0043-511A-517C-F10E-7249C8C53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307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A100E9A8-EE10-18BA-42DA-424C17F449B4}"/>
              </a:ext>
            </a:extLst>
          </p:cNvPr>
          <p:cNvSpPr/>
          <p:nvPr/>
        </p:nvSpPr>
        <p:spPr>
          <a:xfrm>
            <a:off x="911424" y="1340768"/>
            <a:ext cx="4392488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Kočky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6</a:t>
            </a:r>
            <a:endParaRPr lang="es-ES" sz="4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elvLigh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975E40D-F2F8-546D-EBBF-00E210E8C4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F3198A9-6C05-EF0A-0C0B-6D08331A1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693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4EC35E40-6211-73C7-66C7-670C8796F4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564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2BDBB8AB-E5D6-1519-19A0-F73D4FC85F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947BE8F-1906-5C15-4710-EA4B369EF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A57CB22-FB21-6FEC-2416-5D486141F2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D5D1C50-BB5E-B1EF-1FF7-D028614CE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73DDA7-10A3-7D48-7DD2-221B3CA334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2676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827CB2-71E9-C837-E582-536B817C1A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4070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ED5A209-2A56-9119-0E4C-22791F54FE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880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C32F5286-D50B-8A27-2B19-725274B23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0386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FF29A38-CFE8-04EC-1004-CBB444024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592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242F1D4C-5734-4757-8496-0EA2EF65C8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989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975ED52-F9E8-556F-EDAD-BE8FE30E6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440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>
            <a:extLst>
              <a:ext uri="{FF2B5EF4-FFF2-40B4-BE49-F238E27FC236}">
                <a16:creationId xmlns:a16="http://schemas.microsoft.com/office/drawing/2014/main" id="{8228204E-C44B-85F4-C70A-5A13A8D380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744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A6281C5-5AFA-517C-74D9-1A5E5F05AF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38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0350EC7-F0A4-3CDF-9A66-9356230729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125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BC6A449-9B32-869A-F873-A04E2990F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746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F409AB8C-D98D-5505-02A3-B4B868BE4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417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611DA91-9612-34B2-26E5-65F8FCE964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9527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9BC834-1D31-05AC-1FD5-5188F0A083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5524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BFD42E11-FC2E-FA42-ADDA-01F1456F22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" y="508635"/>
            <a:ext cx="10789920" cy="5840730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0F8C4CC1-1F15-1D7A-94B6-260F6DC8369E}"/>
              </a:ext>
            </a:extLst>
          </p:cNvPr>
          <p:cNvSpPr/>
          <p:nvPr/>
        </p:nvSpPr>
        <p:spPr>
          <a:xfrm>
            <a:off x="701039" y="508634"/>
            <a:ext cx="10789920" cy="5840729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710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E069094-7DEB-6F32-B39F-CC6FB25D4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31208A9-ED6E-96D3-F14B-75708E966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00094AD7-9928-807A-3993-4EAADC7D7ADD}"/>
              </a:ext>
            </a:extLst>
          </p:cNvPr>
          <p:cNvSpPr/>
          <p:nvPr/>
        </p:nvSpPr>
        <p:spPr>
          <a:xfrm>
            <a:off x="695400" y="539017"/>
            <a:ext cx="10801200" cy="5770303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D818527-C6E4-3FA1-A46D-D8457A36BA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836712"/>
            <a:ext cx="7848872" cy="5472608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9E9A3806-1F1E-40DD-A479-D6E408E4E2D1}"/>
              </a:ext>
            </a:extLst>
          </p:cNvPr>
          <p:cNvSpPr/>
          <p:nvPr/>
        </p:nvSpPr>
        <p:spPr>
          <a:xfrm>
            <a:off x="695400" y="535715"/>
            <a:ext cx="10801200" cy="5783267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>
            <a:extLst>
              <a:ext uri="{FF2B5EF4-FFF2-40B4-BE49-F238E27FC236}">
                <a16:creationId xmlns:a16="http://schemas.microsoft.com/office/drawing/2014/main" id="{5C433B57-BC45-0905-59A2-1065A35BD8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853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5796A0-695F-F155-D82C-B7E394B0A0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553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432190" y="6531706"/>
            <a:ext cx="7195134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E3DD7C1-D61B-E781-D313-ACF1B0D53A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01" y="494110"/>
            <a:ext cx="10791998" cy="50139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686D6EBD-E0C0-C41C-291E-889FB78DA152}"/>
              </a:ext>
            </a:extLst>
          </p:cNvPr>
          <p:cNvSpPr/>
          <p:nvPr/>
        </p:nvSpPr>
        <p:spPr>
          <a:xfrm>
            <a:off x="4612356" y="4945797"/>
            <a:ext cx="321183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CE5FBD0B-2CBC-B7EE-C0E6-8A69A6D1AF5C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2B7DB7D-091E-0607-C6BB-5F8A0FA44D73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1379FA29-568A-4CC4-0CFE-8CD5144AE3CC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A1E96C9F-7E45-34EF-0B17-17D345B53875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0F28ECCD-DA00-9B2A-0884-DBB6D3145DAB}"/>
              </a:ext>
            </a:extLst>
          </p:cNvPr>
          <p:cNvSpPr/>
          <p:nvPr/>
        </p:nvSpPr>
        <p:spPr>
          <a:xfrm>
            <a:off x="4616757" y="1107433"/>
            <a:ext cx="385550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" grpId="0"/>
      <p:bldP spid="9" grpId="0"/>
      <p:bldP spid="10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372</TotalTime>
  <Words>85</Words>
  <Application>Microsoft Office PowerPoint</Application>
  <PresentationFormat>Širokoúhlá obrazovka</PresentationFormat>
  <Paragraphs>16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HelvLight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114</cp:revision>
  <dcterms:created xsi:type="dcterms:W3CDTF">2020-02-21T13:54:42Z</dcterms:created>
  <dcterms:modified xsi:type="dcterms:W3CDTF">2022-10-04T10:49:15Z</dcterms:modified>
</cp:coreProperties>
</file>