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69" r:id="rId4"/>
    <p:sldId id="267" r:id="rId5"/>
    <p:sldId id="272" r:id="rId6"/>
    <p:sldId id="273" r:id="rId7"/>
    <p:sldId id="276" r:id="rId8"/>
    <p:sldId id="274" r:id="rId9"/>
    <p:sldId id="260" r:id="rId10"/>
    <p:sldId id="279" r:id="rId11"/>
    <p:sldId id="264" r:id="rId12"/>
    <p:sldId id="265" r:id="rId13"/>
    <p:sldId id="266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ADBF-E20D-4A3D-A6B9-37E89F2B4CC2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FDB0-8590-47DD-AAED-001BE438CE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872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ADBF-E20D-4A3D-A6B9-37E89F2B4CC2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FDB0-8590-47DD-AAED-001BE438CE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66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ADBF-E20D-4A3D-A6B9-37E89F2B4CC2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FDB0-8590-47DD-AAED-001BE438CE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ADBF-E20D-4A3D-A6B9-37E89F2B4CC2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FDB0-8590-47DD-AAED-001BE438CE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49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ADBF-E20D-4A3D-A6B9-37E89F2B4CC2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FDB0-8590-47DD-AAED-001BE438CE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518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ADBF-E20D-4A3D-A6B9-37E89F2B4CC2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FDB0-8590-47DD-AAED-001BE438CE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5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ADBF-E20D-4A3D-A6B9-37E89F2B4CC2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FDB0-8590-47DD-AAED-001BE438CE2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0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ADBF-E20D-4A3D-A6B9-37E89F2B4CC2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FDB0-8590-47DD-AAED-001BE438CE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44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ADBF-E20D-4A3D-A6B9-37E89F2B4CC2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FDB0-8590-47DD-AAED-001BE438CE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ADBF-E20D-4A3D-A6B9-37E89F2B4CC2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FDB0-8590-47DD-AAED-001BE438CE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9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544ADBF-E20D-4A3D-A6B9-37E89F2B4CC2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FDB0-8590-47DD-AAED-001BE438CE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64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544ADBF-E20D-4A3D-A6B9-37E89F2B4CC2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E6EFDB0-8590-47DD-AAED-001BE438CE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62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79368E-7450-3D49-E865-051FE41EB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665" y="838898"/>
            <a:ext cx="9144000" cy="1187741"/>
          </a:xfrm>
        </p:spPr>
        <p:txBody>
          <a:bodyPr>
            <a:normAutofit/>
          </a:bodyPr>
          <a:lstStyle/>
          <a:p>
            <a:r>
              <a:rPr lang="en-US" dirty="0">
                <a:latin typeface="Ode to Idle Gaming" panose="00000400000000000000" pitchFamily="2" charset="0"/>
                <a:cs typeface="Arial" panose="020B0604020202020204" pitchFamily="34" charset="0"/>
              </a:rPr>
              <a:t>The game of life</a:t>
            </a:r>
            <a:endParaRPr lang="fr-FR" dirty="0">
              <a:latin typeface="Ode to Idle Gaming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05 Jeu de la vie | Excel Expert - Programmes Excel - Programmes Excel pour  les entreprises">
            <a:extLst>
              <a:ext uri="{FF2B5EF4-FFF2-40B4-BE49-F238E27FC236}">
                <a16:creationId xmlns:a16="http://schemas.microsoft.com/office/drawing/2014/main" id="{F0D41F76-6CAC-42C7-C1B9-639FD809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37" y="2457694"/>
            <a:ext cx="6632895" cy="330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09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B8420F-57E1-B23A-3993-5CF81A8E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02" y="1604708"/>
            <a:ext cx="4620270" cy="36485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0B121D0-0978-8913-07C9-72CFE1CAF951}"/>
              </a:ext>
            </a:extLst>
          </p:cNvPr>
          <p:cNvSpPr txBox="1"/>
          <p:nvPr/>
        </p:nvSpPr>
        <p:spPr>
          <a:xfrm>
            <a:off x="4009937" y="5481881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Exemple : 5 </a:t>
            </a:r>
            <a:r>
              <a:rPr lang="fr-FR" dirty="0" err="1"/>
              <a:t>cells</a:t>
            </a:r>
            <a:r>
              <a:rPr lang="fr-FR" dirty="0"/>
              <a:t> in a </a:t>
            </a:r>
            <a:r>
              <a:rPr lang="fr-FR" dirty="0" err="1"/>
              <a:t>row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723311-E555-50CB-A452-36106B80DB26}"/>
              </a:ext>
            </a:extLst>
          </p:cNvPr>
          <p:cNvSpPr txBox="1"/>
          <p:nvPr/>
        </p:nvSpPr>
        <p:spPr>
          <a:xfrm>
            <a:off x="645952" y="404379"/>
            <a:ext cx="2348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Rules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If ■ </a:t>
            </a:r>
            <a:r>
              <a:rPr lang="fr-FR" dirty="0" err="1"/>
              <a:t>surrounded</a:t>
            </a:r>
            <a:r>
              <a:rPr lang="fr-FR" dirty="0"/>
              <a:t> by 2 or 3 ■ = survive, 4 or more = </a:t>
            </a:r>
            <a:r>
              <a:rPr lang="fr-FR" b="0" i="0" dirty="0">
                <a:solidFill>
                  <a:srgbClr val="111111"/>
                </a:solidFill>
                <a:effectLst/>
                <a:latin typeface="Roboto" panose="020B0604020202020204" pitchFamily="2" charset="0"/>
              </a:rPr>
              <a:t>☠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If □ </a:t>
            </a:r>
            <a:r>
              <a:rPr lang="fr-FR" dirty="0" err="1"/>
              <a:t>surrounded</a:t>
            </a:r>
            <a:r>
              <a:rPr lang="fr-FR" dirty="0"/>
              <a:t> by 3 </a:t>
            </a:r>
            <a:r>
              <a:rPr lang="fr-FR" dirty="0" err="1"/>
              <a:t>neighbor</a:t>
            </a:r>
            <a:r>
              <a:rPr lang="fr-FR" dirty="0"/>
              <a:t> = </a:t>
            </a:r>
            <a:r>
              <a:rPr lang="fr-FR" dirty="0" err="1"/>
              <a:t>birth</a:t>
            </a:r>
            <a:r>
              <a:rPr lang="fr-FR" dirty="0"/>
              <a:t> of </a:t>
            </a:r>
            <a:r>
              <a:rPr lang="fr-FR" dirty="0" err="1"/>
              <a:t>cells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9842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B8420F-57E1-B23A-3993-5CF81A8E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02" y="1604708"/>
            <a:ext cx="4620270" cy="36485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03C8B4-AC23-BA09-9531-2F0CC410B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90" y="1604708"/>
            <a:ext cx="4620270" cy="36485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7340C98-F6CE-2946-CEC5-8FBCC9976038}"/>
              </a:ext>
            </a:extLst>
          </p:cNvPr>
          <p:cNvSpPr txBox="1"/>
          <p:nvPr/>
        </p:nvSpPr>
        <p:spPr>
          <a:xfrm>
            <a:off x="3926048" y="5536734"/>
            <a:ext cx="266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</a:t>
            </a:r>
            <a:r>
              <a:rPr lang="fr-FR" dirty="0" err="1"/>
              <a:t>cells</a:t>
            </a:r>
            <a:r>
              <a:rPr lang="fr-FR" dirty="0"/>
              <a:t> dies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546064-54AA-1526-3A68-FA18AF0F5CF8}"/>
              </a:ext>
            </a:extLst>
          </p:cNvPr>
          <p:cNvSpPr txBox="1"/>
          <p:nvPr/>
        </p:nvSpPr>
        <p:spPr>
          <a:xfrm>
            <a:off x="645952" y="404379"/>
            <a:ext cx="2348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Rules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If ■ </a:t>
            </a:r>
            <a:r>
              <a:rPr lang="fr-FR" dirty="0" err="1"/>
              <a:t>surrounded</a:t>
            </a:r>
            <a:r>
              <a:rPr lang="fr-FR" dirty="0"/>
              <a:t> by 2 or 3 ■ = survive, 4 or more = </a:t>
            </a:r>
            <a:r>
              <a:rPr lang="fr-FR" b="0" i="0" dirty="0">
                <a:solidFill>
                  <a:srgbClr val="111111"/>
                </a:solidFill>
                <a:effectLst/>
                <a:latin typeface="Roboto" panose="020B0604020202020204" pitchFamily="2" charset="0"/>
              </a:rPr>
              <a:t>☠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If □ </a:t>
            </a:r>
            <a:r>
              <a:rPr lang="fr-FR" dirty="0" err="1"/>
              <a:t>surrounded</a:t>
            </a:r>
            <a:r>
              <a:rPr lang="fr-FR" dirty="0"/>
              <a:t> by 3 </a:t>
            </a:r>
            <a:r>
              <a:rPr lang="fr-FR" dirty="0" err="1"/>
              <a:t>neighbor</a:t>
            </a:r>
            <a:r>
              <a:rPr lang="fr-FR" dirty="0"/>
              <a:t> = </a:t>
            </a:r>
            <a:r>
              <a:rPr lang="fr-FR" dirty="0" err="1"/>
              <a:t>birth</a:t>
            </a:r>
            <a:r>
              <a:rPr lang="fr-FR" dirty="0"/>
              <a:t> of </a:t>
            </a:r>
            <a:r>
              <a:rPr lang="fr-FR" dirty="0" err="1"/>
              <a:t>cells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383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B8420F-57E1-B23A-3993-5CF81A8E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02" y="1604708"/>
            <a:ext cx="4620270" cy="36485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0B121D0-0978-8913-07C9-72CFE1CAF951}"/>
              </a:ext>
            </a:extLst>
          </p:cNvPr>
          <p:cNvSpPr txBox="1"/>
          <p:nvPr/>
        </p:nvSpPr>
        <p:spPr>
          <a:xfrm>
            <a:off x="8112153" y="2621235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 </a:t>
            </a:r>
            <a:r>
              <a:rPr lang="fr-FR" dirty="0" err="1"/>
              <a:t>cells</a:t>
            </a:r>
            <a:r>
              <a:rPr lang="fr-FR" dirty="0"/>
              <a:t> </a:t>
            </a:r>
            <a:r>
              <a:rPr lang="fr-FR" dirty="0" err="1"/>
              <a:t>born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03C8B4-AC23-BA09-9531-2F0CC410B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90" y="1604708"/>
            <a:ext cx="4620270" cy="36485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FB47F5-B217-3391-42FE-EE0E39628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90" y="1604708"/>
            <a:ext cx="4620270" cy="364858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C047FD6-88E8-973D-8D54-754A5289E48B}"/>
              </a:ext>
            </a:extLst>
          </p:cNvPr>
          <p:cNvSpPr txBox="1"/>
          <p:nvPr/>
        </p:nvSpPr>
        <p:spPr>
          <a:xfrm>
            <a:off x="645952" y="404379"/>
            <a:ext cx="2348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Rules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If ■ </a:t>
            </a:r>
            <a:r>
              <a:rPr lang="fr-FR" dirty="0" err="1"/>
              <a:t>surrounded</a:t>
            </a:r>
            <a:r>
              <a:rPr lang="fr-FR" dirty="0"/>
              <a:t> by 2 or 3 ■ = survive, 4 or more = </a:t>
            </a:r>
            <a:r>
              <a:rPr lang="fr-FR" b="0" i="0" dirty="0">
                <a:solidFill>
                  <a:srgbClr val="111111"/>
                </a:solidFill>
                <a:effectLst/>
                <a:latin typeface="Roboto" panose="020B0604020202020204" pitchFamily="2" charset="0"/>
              </a:rPr>
              <a:t>☠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If □ </a:t>
            </a:r>
            <a:r>
              <a:rPr lang="fr-FR" dirty="0" err="1"/>
              <a:t>surrounded</a:t>
            </a:r>
            <a:r>
              <a:rPr lang="fr-FR" dirty="0"/>
              <a:t> by 3 </a:t>
            </a:r>
            <a:r>
              <a:rPr lang="fr-FR" dirty="0" err="1"/>
              <a:t>neighbor</a:t>
            </a:r>
            <a:r>
              <a:rPr lang="fr-FR" dirty="0"/>
              <a:t> = </a:t>
            </a:r>
            <a:r>
              <a:rPr lang="fr-FR" dirty="0" err="1"/>
              <a:t>birth</a:t>
            </a:r>
            <a:r>
              <a:rPr lang="fr-FR" dirty="0"/>
              <a:t> of </a:t>
            </a:r>
            <a:r>
              <a:rPr lang="fr-FR" dirty="0" err="1"/>
              <a:t>cells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028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B8420F-57E1-B23A-3993-5CF81A8E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02" y="1604708"/>
            <a:ext cx="4620270" cy="36485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0B121D0-0978-8913-07C9-72CFE1CAF951}"/>
              </a:ext>
            </a:extLst>
          </p:cNvPr>
          <p:cNvSpPr txBox="1"/>
          <p:nvPr/>
        </p:nvSpPr>
        <p:spPr>
          <a:xfrm>
            <a:off x="3061981" y="1060883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Final </a:t>
            </a:r>
            <a:r>
              <a:rPr lang="fr-FR" dirty="0" err="1"/>
              <a:t>result</a:t>
            </a:r>
            <a:r>
              <a:rPr lang="fr-FR" dirty="0"/>
              <a:t> 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03C8B4-AC23-BA09-9531-2F0CC410B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90" y="1604708"/>
            <a:ext cx="4620270" cy="36485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FB47F5-B217-3391-42FE-EE0E39628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90" y="1604708"/>
            <a:ext cx="4620270" cy="36485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627A8D-99F4-EF4D-9EB3-F1F01976D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34" y="1604708"/>
            <a:ext cx="4620270" cy="364858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65166D0-73F4-8CCB-CEF9-3EEEE900932A}"/>
              </a:ext>
            </a:extLst>
          </p:cNvPr>
          <p:cNvSpPr txBox="1"/>
          <p:nvPr/>
        </p:nvSpPr>
        <p:spPr>
          <a:xfrm>
            <a:off x="645952" y="404379"/>
            <a:ext cx="2348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Rules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If ■ </a:t>
            </a:r>
            <a:r>
              <a:rPr lang="fr-FR" dirty="0" err="1"/>
              <a:t>surrounded</a:t>
            </a:r>
            <a:r>
              <a:rPr lang="fr-FR" dirty="0"/>
              <a:t> by 2 or 3 ■ = survive, 4 or more = </a:t>
            </a:r>
            <a:r>
              <a:rPr lang="fr-FR" b="0" i="0" dirty="0">
                <a:solidFill>
                  <a:srgbClr val="111111"/>
                </a:solidFill>
                <a:effectLst/>
                <a:latin typeface="Roboto" panose="020B0604020202020204" pitchFamily="2" charset="0"/>
              </a:rPr>
              <a:t>☠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If □ </a:t>
            </a:r>
            <a:r>
              <a:rPr lang="fr-FR" dirty="0" err="1"/>
              <a:t>surrounded</a:t>
            </a:r>
            <a:r>
              <a:rPr lang="fr-FR" dirty="0"/>
              <a:t> by 3 </a:t>
            </a:r>
            <a:r>
              <a:rPr lang="fr-FR" dirty="0" err="1"/>
              <a:t>neighbor</a:t>
            </a:r>
            <a:r>
              <a:rPr lang="fr-FR" dirty="0"/>
              <a:t> = </a:t>
            </a:r>
            <a:r>
              <a:rPr lang="fr-FR" dirty="0" err="1"/>
              <a:t>birth</a:t>
            </a:r>
            <a:r>
              <a:rPr lang="fr-FR" dirty="0"/>
              <a:t> of </a:t>
            </a:r>
            <a:r>
              <a:rPr lang="fr-FR" dirty="0" err="1"/>
              <a:t>cells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97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recorder-2022-10-03-21-35-25-664~2">
            <a:hlinkClick r:id="" action="ppaction://media"/>
            <a:extLst>
              <a:ext uri="{FF2B5EF4-FFF2-40B4-BE49-F238E27FC236}">
                <a16:creationId xmlns:a16="http://schemas.microsoft.com/office/drawing/2014/main" id="{F36056BB-AF5F-6E45-6554-2D6B3A78F6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3308" y="1057013"/>
            <a:ext cx="5924550" cy="44674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1E01564-734A-B043-4304-61FDFCC2D549}"/>
              </a:ext>
            </a:extLst>
          </p:cNvPr>
          <p:cNvSpPr txBox="1"/>
          <p:nvPr/>
        </p:nvSpPr>
        <p:spPr>
          <a:xfrm>
            <a:off x="3055253" y="410682"/>
            <a:ext cx="2390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Exemple of a </a:t>
            </a:r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evolution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9D1286-3F65-09A1-1340-73BAE3B45484}"/>
              </a:ext>
            </a:extLst>
          </p:cNvPr>
          <p:cNvSpPr txBox="1"/>
          <p:nvPr/>
        </p:nvSpPr>
        <p:spPr>
          <a:xfrm>
            <a:off x="645952" y="404379"/>
            <a:ext cx="2348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Rules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If ■ </a:t>
            </a:r>
            <a:r>
              <a:rPr lang="fr-FR" dirty="0" err="1"/>
              <a:t>surrounded</a:t>
            </a:r>
            <a:r>
              <a:rPr lang="fr-FR" dirty="0"/>
              <a:t> by 2 or 3 ■ = survive, 4 or more = </a:t>
            </a:r>
            <a:r>
              <a:rPr lang="fr-FR" b="0" i="0" dirty="0">
                <a:solidFill>
                  <a:srgbClr val="111111"/>
                </a:solidFill>
                <a:effectLst/>
                <a:latin typeface="Roboto" panose="020B0604020202020204" pitchFamily="2" charset="0"/>
              </a:rPr>
              <a:t>☠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If □ </a:t>
            </a:r>
            <a:r>
              <a:rPr lang="fr-FR" dirty="0" err="1"/>
              <a:t>surrounded</a:t>
            </a:r>
            <a:r>
              <a:rPr lang="fr-FR" dirty="0"/>
              <a:t> by 3 </a:t>
            </a:r>
            <a:r>
              <a:rPr lang="fr-FR" dirty="0" err="1"/>
              <a:t>neighbor</a:t>
            </a:r>
            <a:r>
              <a:rPr lang="fr-FR" dirty="0"/>
              <a:t> = </a:t>
            </a:r>
            <a:r>
              <a:rPr lang="fr-FR" dirty="0" err="1"/>
              <a:t>birth</a:t>
            </a:r>
            <a:r>
              <a:rPr lang="fr-FR" dirty="0"/>
              <a:t> of </a:t>
            </a:r>
            <a:r>
              <a:rPr lang="fr-FR" dirty="0" err="1"/>
              <a:t>cells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72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fe in life">
            <a:hlinkClick r:id="" action="ppaction://media"/>
            <a:extLst>
              <a:ext uri="{FF2B5EF4-FFF2-40B4-BE49-F238E27FC236}">
                <a16:creationId xmlns:a16="http://schemas.microsoft.com/office/drawing/2014/main" id="{FC337340-3E0F-2932-C523-FE5CA81EBC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1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06A003-C590-369F-83D2-B1D40B3B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7032"/>
            <a:ext cx="10515600" cy="1524750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Ode to Idle Gaming" panose="00000400000000000000" pitchFamily="2" charset="0"/>
              </a:rPr>
              <a:t>Origins of the </a:t>
            </a:r>
            <a:r>
              <a:rPr lang="fr-FR" sz="4000" dirty="0" err="1">
                <a:latin typeface="Ode to Idle Gaming" panose="00000400000000000000" pitchFamily="2" charset="0"/>
              </a:rPr>
              <a:t>game</a:t>
            </a:r>
            <a:r>
              <a:rPr lang="fr-FR" sz="4000" dirty="0">
                <a:latin typeface="Ode to Idle Gaming" panose="00000400000000000000" pitchFamily="2" charset="0"/>
              </a:rPr>
              <a:t> and </a:t>
            </a:r>
            <a:r>
              <a:rPr lang="fr-FR" sz="4000" dirty="0" err="1">
                <a:latin typeface="Ode to Idle Gaming" panose="00000400000000000000" pitchFamily="2" charset="0"/>
              </a:rPr>
              <a:t>what</a:t>
            </a:r>
            <a:r>
              <a:rPr lang="fr-FR" sz="4000" dirty="0">
                <a:latin typeface="Ode to Idle Gaming" panose="00000400000000000000" pitchFamily="2" charset="0"/>
              </a:rPr>
              <a:t> </a:t>
            </a:r>
            <a:r>
              <a:rPr lang="fr-FR" sz="4000" dirty="0" err="1">
                <a:latin typeface="Ode to Idle Gaming" panose="00000400000000000000" pitchFamily="2" charset="0"/>
              </a:rPr>
              <a:t>is</a:t>
            </a:r>
            <a:r>
              <a:rPr lang="fr-FR" sz="4000" dirty="0">
                <a:latin typeface="Ode to Idle Gaming" panose="00000400000000000000" pitchFamily="2" charset="0"/>
              </a:rPr>
              <a:t> </a:t>
            </a:r>
            <a:r>
              <a:rPr lang="fr-FR" sz="4000" dirty="0" err="1">
                <a:latin typeface="Ode to Idle Gaming" panose="00000400000000000000" pitchFamily="2" charset="0"/>
              </a:rPr>
              <a:t>it</a:t>
            </a:r>
            <a:r>
              <a:rPr lang="fr-FR" sz="4000" dirty="0">
                <a:latin typeface="Ode to Idle Gaming" panose="00000400000000000000" pitchFamily="2" charset="0"/>
              </a:rPr>
              <a:t> about </a:t>
            </a:r>
          </a:p>
        </p:txBody>
      </p:sp>
    </p:spTree>
    <p:extLst>
      <p:ext uri="{BB962C8B-B14F-4D97-AF65-F5344CB8AC3E}">
        <p14:creationId xmlns:p14="http://schemas.microsoft.com/office/powerpoint/2010/main" val="3915070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thematician John Horton Conway, a 'magical genius' known for inventing  the 'Game of Life,' dies at age 82">
            <a:extLst>
              <a:ext uri="{FF2B5EF4-FFF2-40B4-BE49-F238E27FC236}">
                <a16:creationId xmlns:a16="http://schemas.microsoft.com/office/drawing/2014/main" id="{F5DBB82E-C5AB-7466-5636-ED4FA5BC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099" y="1017165"/>
            <a:ext cx="3967546" cy="46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ED881E-764D-94B6-A179-D3C10499F5C2}"/>
              </a:ext>
            </a:extLst>
          </p:cNvPr>
          <p:cNvSpPr txBox="1"/>
          <p:nvPr/>
        </p:nvSpPr>
        <p:spPr>
          <a:xfrm>
            <a:off x="696286" y="1017165"/>
            <a:ext cx="3464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John Conway (1937 – 2020)</a:t>
            </a:r>
          </a:p>
          <a:p>
            <a:pPr marL="285750" indent="-285750">
              <a:buFontTx/>
              <a:buChar char="-"/>
            </a:pPr>
            <a:r>
              <a:rPr lang="fr-FR" dirty="0"/>
              <a:t>British </a:t>
            </a:r>
            <a:r>
              <a:rPr lang="fr-FR" dirty="0" err="1"/>
              <a:t>mathematician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err="1"/>
              <a:t>Created</a:t>
            </a:r>
            <a:r>
              <a:rPr lang="fr-FR" dirty="0"/>
              <a:t> the </a:t>
            </a:r>
            <a:r>
              <a:rPr lang="fr-FR" dirty="0" err="1"/>
              <a:t>game</a:t>
            </a:r>
            <a:r>
              <a:rPr lang="fr-FR" dirty="0"/>
              <a:t> of life in 1970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9434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hn von Neumann, génie visionnaire, cynique et blagueur - Encyclotron">
            <a:extLst>
              <a:ext uri="{FF2B5EF4-FFF2-40B4-BE49-F238E27FC236}">
                <a16:creationId xmlns:a16="http://schemas.microsoft.com/office/drawing/2014/main" id="{7B595952-3251-97BD-099D-2889186D0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51" y="939567"/>
            <a:ext cx="2821470" cy="354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8462FC2-3749-8384-757C-7713FB62E128}"/>
              </a:ext>
            </a:extLst>
          </p:cNvPr>
          <p:cNvSpPr txBox="1"/>
          <p:nvPr/>
        </p:nvSpPr>
        <p:spPr>
          <a:xfrm>
            <a:off x="679508" y="1065402"/>
            <a:ext cx="4261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John Von Neumann (1903 – 1957)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Hungarian</a:t>
            </a:r>
            <a:r>
              <a:rPr lang="fr-FR" dirty="0"/>
              <a:t> </a:t>
            </a:r>
            <a:r>
              <a:rPr lang="fr-FR" dirty="0" err="1"/>
              <a:t>mathematician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err="1"/>
              <a:t>Contributed</a:t>
            </a:r>
            <a:r>
              <a:rPr lang="fr-FR" dirty="0"/>
              <a:t> to </a:t>
            </a:r>
            <a:r>
              <a:rPr lang="fr-FR" dirty="0" err="1"/>
              <a:t>computing</a:t>
            </a:r>
            <a:endParaRPr lang="fr-FR" dirty="0"/>
          </a:p>
        </p:txBody>
      </p:sp>
      <p:pic>
        <p:nvPicPr>
          <p:cNvPr id="1028" name="Picture 4" descr="Von Neumann architecture - Wikipedia">
            <a:extLst>
              <a:ext uri="{FF2B5EF4-FFF2-40B4-BE49-F238E27FC236}">
                <a16:creationId xmlns:a16="http://schemas.microsoft.com/office/drawing/2014/main" id="{1B645F42-7BD9-598B-7D7C-9DBAF2751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1" y="2709644"/>
            <a:ext cx="4253575" cy="245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21B562-1E66-E8BD-31B5-A429C7B6F8AC}"/>
              </a:ext>
            </a:extLst>
          </p:cNvPr>
          <p:cNvSpPr txBox="1"/>
          <p:nvPr/>
        </p:nvSpPr>
        <p:spPr>
          <a:xfrm>
            <a:off x="1611804" y="5256262"/>
            <a:ext cx="292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1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Von-Neumann-</a:t>
            </a:r>
            <a:r>
              <a:rPr lang="fr-FR" b="0" i="1" dirty="0" err="1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Architektur</a:t>
            </a:r>
            <a:endParaRPr lang="fr-FR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640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49BC49-3B07-8359-DF57-6B852D6ED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4640"/>
            <a:ext cx="7729728" cy="1188720"/>
          </a:xfrm>
        </p:spPr>
        <p:txBody>
          <a:bodyPr/>
          <a:lstStyle/>
          <a:p>
            <a:r>
              <a:rPr lang="fr-FR" sz="2800" dirty="0" err="1">
                <a:latin typeface="Ode to Idle Gaming" panose="00000400000000000000" pitchFamily="2" charset="0"/>
              </a:rPr>
              <a:t>Why</a:t>
            </a:r>
            <a:r>
              <a:rPr lang="fr-FR" sz="2800" dirty="0">
                <a:latin typeface="Ode to Idle Gaming" panose="00000400000000000000" pitchFamily="2" charset="0"/>
              </a:rPr>
              <a:t> </a:t>
            </a:r>
            <a:r>
              <a:rPr lang="fr-FR" sz="2800" dirty="0" err="1">
                <a:latin typeface="Ode to Idle Gaming" panose="00000400000000000000" pitchFamily="2" charset="0"/>
              </a:rPr>
              <a:t>was</a:t>
            </a:r>
            <a:r>
              <a:rPr lang="fr-FR" sz="2800" dirty="0">
                <a:latin typeface="Ode to Idle Gaming" panose="00000400000000000000" pitchFamily="2" charset="0"/>
              </a:rPr>
              <a:t> </a:t>
            </a:r>
            <a:r>
              <a:rPr lang="fr-FR" sz="2800" dirty="0" err="1">
                <a:latin typeface="Ode to Idle Gaming" panose="00000400000000000000" pitchFamily="2" charset="0"/>
              </a:rPr>
              <a:t>it</a:t>
            </a:r>
            <a:r>
              <a:rPr lang="fr-FR" sz="2800" dirty="0">
                <a:latin typeface="Ode to Idle Gaming" panose="00000400000000000000" pitchFamily="2" charset="0"/>
              </a:rPr>
              <a:t> </a:t>
            </a:r>
            <a:r>
              <a:rPr lang="fr-FR" sz="2800" dirty="0" err="1">
                <a:latin typeface="Ode to Idle Gaming" panose="00000400000000000000" pitchFamily="2" charset="0"/>
              </a:rPr>
              <a:t>created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3026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tomates cellulaires et complexes cellulaires">
            <a:extLst>
              <a:ext uri="{FF2B5EF4-FFF2-40B4-BE49-F238E27FC236}">
                <a16:creationId xmlns:a16="http://schemas.microsoft.com/office/drawing/2014/main" id="{A5B049C5-C89C-14F9-D6C5-FCC74A4C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111" y="1323887"/>
            <a:ext cx="3417235" cy="178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C6304C-2D03-1627-F713-AE09963085E9}"/>
              </a:ext>
            </a:extLst>
          </p:cNvPr>
          <p:cNvSpPr txBox="1"/>
          <p:nvPr/>
        </p:nvSpPr>
        <p:spPr>
          <a:xfrm>
            <a:off x="2140110" y="3229761"/>
            <a:ext cx="317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Exemple of cellular </a:t>
            </a:r>
            <a:r>
              <a:rPr lang="fr-FR" dirty="0" err="1"/>
              <a:t>automaton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1261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49BC49-3B07-8359-DF57-6B852D6ED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4640"/>
            <a:ext cx="7729728" cy="1188720"/>
          </a:xfrm>
        </p:spPr>
        <p:txBody>
          <a:bodyPr/>
          <a:lstStyle/>
          <a:p>
            <a:r>
              <a:rPr lang="fr-FR" sz="2800" dirty="0">
                <a:latin typeface="Ode to Idle Gaming" panose="00000400000000000000" pitchFamily="2" charset="0"/>
              </a:rPr>
              <a:t>How </a:t>
            </a:r>
            <a:r>
              <a:rPr lang="fr-FR" sz="2800" dirty="0" err="1">
                <a:latin typeface="Ode to Idle Gaming" panose="00000400000000000000" pitchFamily="2" charset="0"/>
              </a:rPr>
              <a:t>does</a:t>
            </a:r>
            <a:r>
              <a:rPr lang="fr-FR" sz="2800" dirty="0">
                <a:latin typeface="Ode to Idle Gaming" panose="00000400000000000000" pitchFamily="2" charset="0"/>
              </a:rPr>
              <a:t> </a:t>
            </a:r>
            <a:r>
              <a:rPr lang="fr-FR" sz="2800" dirty="0" err="1">
                <a:latin typeface="Ode to Idle Gaming" panose="00000400000000000000" pitchFamily="2" charset="0"/>
              </a:rPr>
              <a:t>it</a:t>
            </a:r>
            <a:r>
              <a:rPr lang="fr-FR" sz="2800" dirty="0">
                <a:latin typeface="Ode to Idle Gaming" panose="00000400000000000000" pitchFamily="2" charset="0"/>
              </a:rPr>
              <a:t> </a:t>
            </a:r>
            <a:r>
              <a:rPr lang="fr-FR" sz="2800" dirty="0" err="1">
                <a:latin typeface="Ode to Idle Gaming" panose="00000400000000000000" pitchFamily="2" charset="0"/>
              </a:rPr>
              <a:t>works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6170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B8420F-57E1-B23A-3993-5CF81A8E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02" y="1604708"/>
            <a:ext cx="4620270" cy="36485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C3F8D1-D090-798E-09CD-1CB4BCC3C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080" y="1604708"/>
            <a:ext cx="4620270" cy="36485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516ABE-FD92-4151-A516-D0E195736DA9}"/>
              </a:ext>
            </a:extLst>
          </p:cNvPr>
          <p:cNvSpPr txBox="1"/>
          <p:nvPr/>
        </p:nvSpPr>
        <p:spPr>
          <a:xfrm>
            <a:off x="645952" y="404379"/>
            <a:ext cx="2348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Rules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If ■ </a:t>
            </a:r>
            <a:r>
              <a:rPr lang="fr-FR" dirty="0" err="1"/>
              <a:t>surrounded</a:t>
            </a:r>
            <a:r>
              <a:rPr lang="fr-FR" dirty="0"/>
              <a:t> by 2 or 3 ■ = survive, 4 or more = </a:t>
            </a:r>
            <a:r>
              <a:rPr lang="fr-FR" b="0" i="0" dirty="0">
                <a:solidFill>
                  <a:srgbClr val="111111"/>
                </a:solidFill>
                <a:effectLst/>
                <a:latin typeface="Roboto" panose="020B0604020202020204" pitchFamily="2" charset="0"/>
              </a:rPr>
              <a:t>☠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If □ </a:t>
            </a:r>
            <a:r>
              <a:rPr lang="fr-FR" dirty="0" err="1"/>
              <a:t>surrounded</a:t>
            </a:r>
            <a:r>
              <a:rPr lang="fr-FR" dirty="0"/>
              <a:t> by 3 </a:t>
            </a:r>
            <a:r>
              <a:rPr lang="fr-FR" dirty="0" err="1"/>
              <a:t>neighbor</a:t>
            </a:r>
            <a:r>
              <a:rPr lang="fr-FR" dirty="0"/>
              <a:t> = </a:t>
            </a:r>
            <a:r>
              <a:rPr lang="fr-FR" dirty="0" err="1"/>
              <a:t>birth</a:t>
            </a:r>
            <a:r>
              <a:rPr lang="fr-FR" dirty="0"/>
              <a:t> of </a:t>
            </a:r>
            <a:r>
              <a:rPr lang="fr-FR" dirty="0" err="1"/>
              <a:t>cells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5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TM10001115[[fn=Colis]]</Template>
  <TotalTime>387</TotalTime>
  <Words>244</Words>
  <Application>Microsoft Office PowerPoint</Application>
  <PresentationFormat>Grand écran</PresentationFormat>
  <Paragraphs>35</Paragraphs>
  <Slides>14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Gill Sans MT</vt:lpstr>
      <vt:lpstr>Ode to Idle Gaming</vt:lpstr>
      <vt:lpstr>Roboto</vt:lpstr>
      <vt:lpstr>Colis</vt:lpstr>
      <vt:lpstr>The game of life</vt:lpstr>
      <vt:lpstr>Présentation PowerPoint</vt:lpstr>
      <vt:lpstr>Origins of the game and what is it about </vt:lpstr>
      <vt:lpstr>Présentation PowerPoint</vt:lpstr>
      <vt:lpstr>Présentation PowerPoint</vt:lpstr>
      <vt:lpstr>Why was it created</vt:lpstr>
      <vt:lpstr>Présentation PowerPoint</vt:lpstr>
      <vt:lpstr>How does it works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Antonin Hong</dc:creator>
  <cp:lastModifiedBy>Antonin Hong</cp:lastModifiedBy>
  <cp:revision>4</cp:revision>
  <dcterms:created xsi:type="dcterms:W3CDTF">2022-10-01T18:21:28Z</dcterms:created>
  <dcterms:modified xsi:type="dcterms:W3CDTF">2022-10-03T23:24:06Z</dcterms:modified>
</cp:coreProperties>
</file>