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87" r:id="rId5"/>
    <p:sldId id="286" r:id="rId6"/>
    <p:sldId id="285" r:id="rId7"/>
    <p:sldId id="284" r:id="rId8"/>
    <p:sldId id="283" r:id="rId9"/>
    <p:sldId id="282" r:id="rId10"/>
    <p:sldId id="281" r:id="rId11"/>
    <p:sldId id="280" r:id="rId12"/>
    <p:sldId id="279" r:id="rId13"/>
    <p:sldId id="278" r:id="rId14"/>
    <p:sldId id="277" r:id="rId15"/>
    <p:sldId id="276" r:id="rId16"/>
    <p:sldId id="275" r:id="rId17"/>
    <p:sldId id="274" r:id="rId18"/>
    <p:sldId id="273" r:id="rId19"/>
    <p:sldId id="272" r:id="rId20"/>
    <p:sldId id="271" r:id="rId21"/>
    <p:sldId id="270" r:id="rId22"/>
    <p:sldId id="269" r:id="rId23"/>
    <p:sldId id="268" r:id="rId24"/>
    <p:sldId id="267" r:id="rId25"/>
    <p:sldId id="266" r:id="rId26"/>
    <p:sldId id="264" r:id="rId27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-1338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67BBC-4776-4BA3-A5D2-9286FA9D0AAA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1B4EA-0364-4BB2-A2AA-A9F76A22FC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262E1-236D-4E2E-B8DD-342F2FA2495E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84ABE-EBF2-4776-9587-7DB16771D6F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4554A-441F-4B6E-ADEA-9407939FFF75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FCCE13-ED45-4A1F-A2A8-91AA7221A48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284E3E-3FE4-46FC-A5FD-B24119B277DF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33C8-4358-44D7-846D-9DC39B03A5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F3A8F7-2F4F-4FCB-AC00-978BB4D873AD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352042-4C45-4C6F-8A88-E0EC0A213F9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7423E-567B-438B-8B53-09A513EA2AFB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85CDA-7357-4FEC-A979-2C0625AB01A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6F4C2-2957-410D-BEBC-9DF0A1CC64DA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B63AA-F544-4735-A179-8A996106FC3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0E72E6-6627-475B-B170-7DA79B05E445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37D79-E6FC-40F1-8104-2CA51716B70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39D3B-A86D-4B30-A1AA-4405A956E476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CCE29-E4E3-463E-9C98-7BD0C7D5EF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E921A-C07A-4E40-BA93-DBEDFD3DE750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AB8E3-AD99-4166-8B77-C314DDC4E7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F0F497-B871-463A-9C35-3B823A5070D8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230CA-6B7D-4F39-A09F-69DDB8A9AC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Modifiez le style du titre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84F22B-2948-4C6B-9226-3F1794AF5BCB}" type="datetimeFigureOut">
              <a:rPr lang="fr-FR"/>
              <a:pPr>
                <a:defRPr/>
              </a:pPr>
              <a:t>02/10/2022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363C007-2D49-4547-BBA1-3546BF76720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ransition spd="slow" advClick="0" advTm="7000">
    <p:fade/>
  </p:transition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1063625" y="792163"/>
            <a:ext cx="7094538" cy="528161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Antibia</a:t>
            </a:r>
          </a:p>
        </p:txBody>
      </p:sp>
    </p:spTree>
  </p:cSld>
  <p:clrMapOvr>
    <a:masterClrMapping/>
  </p:clrMapOvr>
  <p:transition spd="slow" advClick="0" advTm="7000">
    <p:fade/>
    <p:sndAc>
      <p:stSnd loop="1">
        <p:snd r:embed="rId2" name="dans-les-rues-dantibes-claude-luter-the-new-ragtime-band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07963"/>
            <a:ext cx="9144000" cy="706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e 2" descr="Une image contenant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4450"/>
            <a:ext cx="91440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e 2" descr="Une image contenant personne, assis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5263"/>
            <a:ext cx="9144000" cy="705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8435" name="Image 2" descr="Une image contenant habits, personne, maillot de bain, sous-vêtement"/>
          <p:cNvPicPr>
            <a:picLocks noChangeAspect="1"/>
          </p:cNvPicPr>
          <p:nvPr/>
        </p:nvPicPr>
        <p:blipFill>
          <a:blip r:embed="rId2"/>
          <a:srcRect t="3850" b="4609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9459" name="Image 2" descr="Une image contenant intérieur, personne&#10;&#10;Description générée automatiquement"/>
          <p:cNvPicPr>
            <a:picLocks noChangeAspect="1"/>
          </p:cNvPicPr>
          <p:nvPr/>
        </p:nvPicPr>
        <p:blipFill>
          <a:blip r:embed="rId2"/>
          <a:srcRect t="349" b="4959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0483" name="Image 2" descr="Une image contenant assis, personne, sous-vêtement&#10;&#10;Description générée automatiquement"/>
          <p:cNvPicPr>
            <a:picLocks noChangeAspect="1"/>
          </p:cNvPicPr>
          <p:nvPr/>
        </p:nvPicPr>
        <p:blipFill>
          <a:blip r:embed="rId2"/>
          <a:srcRect t="5225" b="44722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1507" name="Image 2" descr="Une image contenant habits, personne, femm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2531" name="Image 2" descr="Une image contenant personne, extérieur, posant&#10;&#10;Description générée automatiquement"/>
          <p:cNvPicPr>
            <a:picLocks noChangeAspect="1"/>
          </p:cNvPicPr>
          <p:nvPr/>
        </p:nvPicPr>
        <p:blipFill>
          <a:blip r:embed="rId2"/>
          <a:srcRect t="2165" b="47781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e 2" descr="Une image contenant personne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9875"/>
            <a:ext cx="9144000" cy="765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4579" name="Image 2" descr="Une image contenant personne, extérieur&#10;&#10;Description générée automatiquement"/>
          <p:cNvPicPr>
            <a:picLocks noChangeAspect="1"/>
          </p:cNvPicPr>
          <p:nvPr/>
        </p:nvPicPr>
        <p:blipFill>
          <a:blip r:embed="rId2"/>
          <a:srcRect t="4099" b="458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6627" name="Image 2" descr="Une image contenant personne, intérieur, habits, femme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7651" name="Image 2" descr="Une image contenant femme, personne, fille, maillot de bain&#10;&#10;Description générée automatiquement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8675" name="Image 2" descr="Une image contenant personne, arbre, extérieur&#10;&#10;Description générée automatiquement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29699" name="Image 2"/>
          <p:cNvPicPr>
            <a:picLocks noChangeAspect="1"/>
          </p:cNvPicPr>
          <p:nvPr/>
        </p:nvPicPr>
        <p:blipFill>
          <a:blip r:embed="rId2"/>
          <a:srcRect t="3287" b="46660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0723" name="Image 2"/>
          <p:cNvPicPr>
            <a:picLocks noChangeAspect="1"/>
          </p:cNvPicPr>
          <p:nvPr/>
        </p:nvPicPr>
        <p:blipFill>
          <a:blip r:embed="rId2"/>
          <a:srcRect t="11685" b="38261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1747" name="Image 2"/>
          <p:cNvPicPr>
            <a:picLocks noChangeAspect="1"/>
          </p:cNvPicPr>
          <p:nvPr/>
        </p:nvPicPr>
        <p:blipFill>
          <a:blip r:embed="rId2"/>
          <a:srcRect t="1599" b="483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2771" name="Image 2"/>
          <p:cNvPicPr>
            <a:picLocks noChangeAspect="1"/>
          </p:cNvPicPr>
          <p:nvPr/>
        </p:nvPicPr>
        <p:blipFill>
          <a:blip r:embed="rId2"/>
          <a:srcRect t="1476" b="48471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3795" name="Image 2"/>
          <p:cNvPicPr>
            <a:picLocks noChangeAspect="1"/>
          </p:cNvPicPr>
          <p:nvPr/>
        </p:nvPicPr>
        <p:blipFill>
          <a:blip r:embed="rId2"/>
          <a:srcRect t="3726" b="46220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4819" name="Image 2" descr="Une image contenant mur,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5843" name="Image 2" descr="Une image contenant mur, personne, habits, intérieur&#10;&#10;Description générée automatiquement"/>
          <p:cNvPicPr>
            <a:picLocks noChangeAspect="1"/>
          </p:cNvPicPr>
          <p:nvPr/>
        </p:nvPicPr>
        <p:blipFill>
          <a:blip r:embed="rId2"/>
          <a:srcRect t="2849" b="47096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6867" name="Image 2" descr="Une image contenant mur, personne, habits, femme&#10;&#10;Description générée automatiquement"/>
          <p:cNvPicPr>
            <a:picLocks noChangeAspect="1"/>
          </p:cNvPicPr>
          <p:nvPr/>
        </p:nvPicPr>
        <p:blipFill>
          <a:blip r:embed="rId2"/>
          <a:srcRect b="49947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1588" y="0"/>
            <a:ext cx="9140825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37891" name="Image 2" descr="Une image contenant femme, habits, mur, personne&#10;&#10;Description générée automatiquement"/>
          <p:cNvPicPr>
            <a:picLocks noChangeAspect="1"/>
          </p:cNvPicPr>
          <p:nvPr/>
        </p:nvPicPr>
        <p:blipFill>
          <a:blip r:embed="rId2"/>
          <a:srcRect t="5724" b="44221"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 noTextEdit="1"/>
          </p:cNvSpPr>
          <p:nvPr/>
        </p:nvSpPr>
        <p:spPr bwMode="auto">
          <a:xfrm>
            <a:off x="830263" y="625475"/>
            <a:ext cx="7521575" cy="5346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end</a:t>
            </a:r>
          </a:p>
        </p:txBody>
      </p:sp>
    </p:spTree>
  </p:cSld>
  <p:clrMapOvr>
    <a:masterClrMapping/>
  </p:clrMapOvr>
  <p:transition spd="slow" advClick="0" advTm="7000">
    <p:fade/>
  </p:transition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0</Words>
  <Application>Microsoft Office PowerPoint</Application>
  <PresentationFormat>Affichage à l'écran (4:3)</PresentationFormat>
  <Paragraphs>0</Paragraphs>
  <Slides>26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30" baseType="lpstr">
      <vt:lpstr>Calibri</vt:lpstr>
      <vt:lpstr>Arial</vt:lpstr>
      <vt:lpstr>Calibri Light</vt:lpstr>
      <vt:lpstr>Office Theme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Jean</cp:lastModifiedBy>
  <cp:revision>2</cp:revision>
  <dcterms:created xsi:type="dcterms:W3CDTF">2022-10-02T10:22:23Z</dcterms:created>
  <dcterms:modified xsi:type="dcterms:W3CDTF">2022-10-02T11:02:33Z</dcterms:modified>
</cp:coreProperties>
</file>