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5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audio" Target="../media/audio4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564904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Kysucký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prameň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8035601B-09C8-CF07-2EDE-457229EF576E}"/>
              </a:ext>
            </a:extLst>
          </p:cNvPr>
          <p:cNvSpPr/>
          <p:nvPr/>
        </p:nvSpPr>
        <p:spPr>
          <a:xfrm>
            <a:off x="149505" y="456438"/>
            <a:ext cx="8911087" cy="5639385"/>
          </a:xfrm>
          <a:prstGeom prst="rect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A252E102-E32C-B5FF-793F-068586FA57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4948"/>
            <a:ext cx="6156176" cy="4094463"/>
          </a:xfrm>
          <a:prstGeom prst="rect">
            <a:avLst/>
          </a:prstGeom>
        </p:spPr>
      </p:pic>
      <p:sp>
        <p:nvSpPr>
          <p:cNvPr id="14" name="Rectangle 10">
            <a:extLst>
              <a:ext uri="{FF2B5EF4-FFF2-40B4-BE49-F238E27FC236}">
                <a16:creationId xmlns:a16="http://schemas.microsoft.com/office/drawing/2014/main" id="{CCA41AD2-7C6A-9E8C-136B-ACE5DE4CD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36" y="473013"/>
            <a:ext cx="8988728" cy="5548956"/>
          </a:xfrm>
          <a:prstGeom prst="rect">
            <a:avLst/>
          </a:prstGeom>
          <a:noFill/>
          <a:ln w="152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27F0EE19-948B-34D1-AC87-C8E96BF162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6AEBEC51-435F-8F9A-0258-04ACDE84F1EB}"/>
              </a:ext>
            </a:extLst>
          </p:cNvPr>
          <p:cNvSpPr/>
          <p:nvPr/>
        </p:nvSpPr>
        <p:spPr>
          <a:xfrm>
            <a:off x="-102889" y="613145"/>
            <a:ext cx="6691114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Kysucký</a:t>
            </a:r>
            <a:r>
              <a:rPr lang="cs-CZ" sz="4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prame</a:t>
            </a: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ň</a:t>
            </a:r>
            <a:endParaRPr lang="es-ES" sz="4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doni MT" panose="02070603080606020203" pitchFamily="18" charset="0"/>
            </a:endParaRPr>
          </a:p>
        </p:txBody>
      </p:sp>
      <p:pic>
        <p:nvPicPr>
          <p:cNvPr id="17" name="Picture 53">
            <a:extLst>
              <a:ext uri="{FF2B5EF4-FFF2-40B4-BE49-F238E27FC236}">
                <a16:creationId xmlns:a16="http://schemas.microsoft.com/office/drawing/2014/main" id="{465EBF1E-9088-421A-F656-8084F9542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15" y="909448"/>
            <a:ext cx="380145" cy="311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3">
            <a:extLst>
              <a:ext uri="{FF2B5EF4-FFF2-40B4-BE49-F238E27FC236}">
                <a16:creationId xmlns:a16="http://schemas.microsoft.com/office/drawing/2014/main" id="{0C92F84A-B075-BDB1-85EF-3354837AF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896775"/>
            <a:ext cx="380145" cy="311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Obrázek 18">
            <a:hlinkClick r:id="" action="ppaction://noaction">
              <a:snd r:embed="rId9" name="Číže si šuhajko.wav"/>
            </a:hlinkClick>
            <a:extLst>
              <a:ext uri="{FF2B5EF4-FFF2-40B4-BE49-F238E27FC236}">
                <a16:creationId xmlns:a16="http://schemas.microsoft.com/office/drawing/2014/main" id="{1D87F05C-25EE-8092-A0ED-E12C803054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31" y="718111"/>
            <a:ext cx="720081" cy="60779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Háječku zelený.wav"/>
            </a:hlinkClick>
            <a:extLst>
              <a:ext uri="{FF2B5EF4-FFF2-40B4-BE49-F238E27FC236}">
                <a16:creationId xmlns:a16="http://schemas.microsoft.com/office/drawing/2014/main" id="{933D03B3-A370-50BF-F01E-C7965EAF319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998" y="1359548"/>
            <a:ext cx="720081" cy="60779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Každú jeseň.wav"/>
            </a:hlinkClick>
            <a:extLst>
              <a:ext uri="{FF2B5EF4-FFF2-40B4-BE49-F238E27FC236}">
                <a16:creationId xmlns:a16="http://schemas.microsoft.com/office/drawing/2014/main" id="{4A41F786-71AB-103A-7BA8-A508290AF5E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998" y="2006823"/>
            <a:ext cx="720081" cy="60779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3" name="Kolo nás.wav"/>
            </a:hlinkClick>
            <a:extLst>
              <a:ext uri="{FF2B5EF4-FFF2-40B4-BE49-F238E27FC236}">
                <a16:creationId xmlns:a16="http://schemas.microsoft.com/office/drawing/2014/main" id="{5A1867E8-AE56-4C59-6C20-378155E241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998" y="3333292"/>
            <a:ext cx="720081" cy="60779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4" name="Keď sa žitko zeleňalo.wav"/>
            </a:hlinkClick>
            <a:extLst>
              <a:ext uri="{FF2B5EF4-FFF2-40B4-BE49-F238E27FC236}">
                <a16:creationId xmlns:a16="http://schemas.microsoft.com/office/drawing/2014/main" id="{26FE1BE6-89FE-D807-DB4B-6143B3BA026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801" y="2654785"/>
            <a:ext cx="720081" cy="60779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5" name="Prečo sa mládenci.wav"/>
            </a:hlinkClick>
            <a:extLst>
              <a:ext uri="{FF2B5EF4-FFF2-40B4-BE49-F238E27FC236}">
                <a16:creationId xmlns:a16="http://schemas.microsoft.com/office/drawing/2014/main" id="{CFA28DCA-3B1F-800F-BE5A-463ACA26EF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802" y="3970065"/>
            <a:ext cx="720081" cy="60779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6" name="Zapadá slniečko.wav"/>
            </a:hlinkClick>
            <a:extLst>
              <a:ext uri="{FF2B5EF4-FFF2-40B4-BE49-F238E27FC236}">
                <a16:creationId xmlns:a16="http://schemas.microsoft.com/office/drawing/2014/main" id="{EB296E27-E88D-B918-1ED9-C000E0A3AC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465" y="4650441"/>
            <a:ext cx="720081" cy="60779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2" name="A ta naša krčmarečka.wav"/>
            </a:hlinkClick>
            <a:extLst>
              <a:ext uri="{FF2B5EF4-FFF2-40B4-BE49-F238E27FC236}">
                <a16:creationId xmlns:a16="http://schemas.microsoft.com/office/drawing/2014/main" id="{5AE8F918-7EF3-4141-E4C7-73143505ACB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331" y="5262295"/>
            <a:ext cx="720081" cy="607791"/>
          </a:xfrm>
          <a:prstGeom prst="rect">
            <a:avLst/>
          </a:prstGeom>
        </p:spPr>
      </p:pic>
      <p:sp>
        <p:nvSpPr>
          <p:cNvPr id="27" name="3 Rectángulo">
            <a:extLst>
              <a:ext uri="{FF2B5EF4-FFF2-40B4-BE49-F238E27FC236}">
                <a16:creationId xmlns:a16="http://schemas.microsoft.com/office/drawing/2014/main" id="{28B7D199-71A7-F153-5C37-A5BF636D579B}"/>
              </a:ext>
            </a:extLst>
          </p:cNvPr>
          <p:cNvSpPr/>
          <p:nvPr/>
        </p:nvSpPr>
        <p:spPr>
          <a:xfrm>
            <a:off x="7451168" y="735225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Číže si šuhajko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A441AF1C-93B9-D78A-55AD-BBB28F2C8C30}"/>
              </a:ext>
            </a:extLst>
          </p:cNvPr>
          <p:cNvSpPr/>
          <p:nvPr/>
        </p:nvSpPr>
        <p:spPr>
          <a:xfrm>
            <a:off x="7487837" y="3422793"/>
            <a:ext cx="142608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Kolo nás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9B9A5892-3CEF-0578-9C0D-5298BA44822A}"/>
              </a:ext>
            </a:extLst>
          </p:cNvPr>
          <p:cNvSpPr/>
          <p:nvPr/>
        </p:nvSpPr>
        <p:spPr>
          <a:xfrm>
            <a:off x="7531931" y="3944324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Prečo sa mládenci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E6F9FB0-3350-4E53-C1EA-A9669A62D6EF}"/>
              </a:ext>
            </a:extLst>
          </p:cNvPr>
          <p:cNvSpPr/>
          <p:nvPr/>
        </p:nvSpPr>
        <p:spPr>
          <a:xfrm>
            <a:off x="7487837" y="4615066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Zapadá slniečko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DDCA4B8F-72AC-7636-8565-AB6AED95E2D5}"/>
              </a:ext>
            </a:extLst>
          </p:cNvPr>
          <p:cNvSpPr/>
          <p:nvPr/>
        </p:nvSpPr>
        <p:spPr>
          <a:xfrm>
            <a:off x="7443993" y="5296853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 ta naša krčmarečka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A913590E-22F0-CE63-CA7B-6ABBB84402AD}"/>
              </a:ext>
            </a:extLst>
          </p:cNvPr>
          <p:cNvSpPr/>
          <p:nvPr/>
        </p:nvSpPr>
        <p:spPr>
          <a:xfrm>
            <a:off x="7472055" y="1401011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Háječku zelený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FE8603AC-E634-B731-C08A-D4D7D9260F8E}"/>
              </a:ext>
            </a:extLst>
          </p:cNvPr>
          <p:cNvSpPr/>
          <p:nvPr/>
        </p:nvSpPr>
        <p:spPr>
          <a:xfrm>
            <a:off x="7444382" y="2106475"/>
            <a:ext cx="1529367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Každú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jeseň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4" name="3 Rectángulo">
            <a:extLst>
              <a:ext uri="{FF2B5EF4-FFF2-40B4-BE49-F238E27FC236}">
                <a16:creationId xmlns:a16="http://schemas.microsoft.com/office/drawing/2014/main" id="{265AEDD8-B377-5DAB-C0EE-8EC54E9EC601}"/>
              </a:ext>
            </a:extLst>
          </p:cNvPr>
          <p:cNvSpPr/>
          <p:nvPr/>
        </p:nvSpPr>
        <p:spPr>
          <a:xfrm>
            <a:off x="7439620" y="2662716"/>
            <a:ext cx="1564733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Keď sa žitko zeleňalo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3 Rectángulo">
            <a:extLst>
              <a:ext uri="{FF2B5EF4-FFF2-40B4-BE49-F238E27FC236}">
                <a16:creationId xmlns:a16="http://schemas.microsoft.com/office/drawing/2014/main" id="{0F6359C4-DD43-163C-4DB6-18D5AFAAE1EB}"/>
              </a:ext>
            </a:extLst>
          </p:cNvPr>
          <p:cNvSpPr/>
          <p:nvPr/>
        </p:nvSpPr>
        <p:spPr>
          <a:xfrm>
            <a:off x="1854656" y="5489859"/>
            <a:ext cx="2492635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Folklore music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A ta naša krčmarečka.wav"/>
          </p:stSnd>
        </p:sndAc>
      </p:transition>
    </mc:Choice>
    <mc:Fallback xmlns="">
      <p:transition spd="slow" advClick="0">
        <p:split orient="vert"/>
        <p:sndAc>
          <p:stSnd>
            <p:snd r:embed="rId17" name="A ta naša krčmarečk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217</TotalTime>
  <Words>34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Bodoni MT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59</cp:revision>
  <dcterms:created xsi:type="dcterms:W3CDTF">2020-02-21T13:54:42Z</dcterms:created>
  <dcterms:modified xsi:type="dcterms:W3CDTF">2022-10-02T10:51:18Z</dcterms:modified>
</cp:coreProperties>
</file>