
<file path=[Content_Types].xml><?xml version="1.0" encoding="utf-8"?>
<Types xmlns="http://schemas.openxmlformats.org/package/2006/content-types">
  <Default Extension="emf" ContentType="image/x-emf"/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0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audio" Target="../media/audio7.wav"/><Relationship Id="rId18" Type="http://schemas.openxmlformats.org/officeDocument/2006/relationships/audio" Target="../media/audio12.wav"/><Relationship Id="rId3" Type="http://schemas.openxmlformats.org/officeDocument/2006/relationships/image" Target="../media/image1.png"/><Relationship Id="rId21" Type="http://schemas.openxmlformats.org/officeDocument/2006/relationships/image" Target="../media/image8.png"/><Relationship Id="rId7" Type="http://schemas.openxmlformats.org/officeDocument/2006/relationships/audio" Target="../media/audio2.wav"/><Relationship Id="rId12" Type="http://schemas.openxmlformats.org/officeDocument/2006/relationships/audio" Target="../media/audio6.wav"/><Relationship Id="rId17" Type="http://schemas.openxmlformats.org/officeDocument/2006/relationships/audio" Target="../media/audio11.wav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11" Type="http://schemas.openxmlformats.org/officeDocument/2006/relationships/audio" Target="../media/audio5.wav"/><Relationship Id="rId5" Type="http://schemas.openxmlformats.org/officeDocument/2006/relationships/image" Target="../media/image3.gif"/><Relationship Id="rId15" Type="http://schemas.openxmlformats.org/officeDocument/2006/relationships/audio" Target="../media/audio9.wav"/><Relationship Id="rId23" Type="http://schemas.openxmlformats.org/officeDocument/2006/relationships/audio" Target="../media/audio1.wav"/><Relationship Id="rId10" Type="http://schemas.openxmlformats.org/officeDocument/2006/relationships/audio" Target="../media/audio4.wav"/><Relationship Id="rId19" Type="http://schemas.openxmlformats.org/officeDocument/2006/relationships/image" Target="../media/image6.gif"/><Relationship Id="rId4" Type="http://schemas.openxmlformats.org/officeDocument/2006/relationships/image" Target="../media/image2.png"/><Relationship Id="rId9" Type="http://schemas.openxmlformats.org/officeDocument/2006/relationships/audio" Target="../media/audio3.wav"/><Relationship Id="rId14" Type="http://schemas.openxmlformats.org/officeDocument/2006/relationships/audio" Target="../media/audio8.wav"/><Relationship Id="rId22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564904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Hits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27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B200D409-3B4F-4B0C-89A5-ED6A89DB87E6}"/>
              </a:ext>
            </a:extLst>
          </p:cNvPr>
          <p:cNvSpPr/>
          <p:nvPr/>
        </p:nvSpPr>
        <p:spPr>
          <a:xfrm>
            <a:off x="-1" y="501930"/>
            <a:ext cx="9122193" cy="56510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cs-CZ"/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D50CB6A-0129-4C73-BA5A-825624C8DA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1930"/>
            <a:ext cx="4572000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2D677499-E34E-461F-8D4F-47826C831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1930"/>
            <a:ext cx="4572001" cy="56707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0">
            <a:extLst>
              <a:ext uri="{FF2B5EF4-FFF2-40B4-BE49-F238E27FC236}">
                <a16:creationId xmlns:a16="http://schemas.microsoft.com/office/drawing/2014/main" id="{9960EAEC-684F-4113-80E7-071522A54FB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2687403" y="3198968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81285A63-CDCC-45E0-885F-9D9AF566F0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71067" y="3289735"/>
            <a:ext cx="6890106" cy="3106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Obdélník 21">
            <a:extLst>
              <a:ext uri="{FF2B5EF4-FFF2-40B4-BE49-F238E27FC236}">
                <a16:creationId xmlns:a16="http://schemas.microsoft.com/office/drawing/2014/main" id="{76F2DBA3-F51D-4B62-A606-846EA00EF282}"/>
              </a:ext>
            </a:extLst>
          </p:cNvPr>
          <p:cNvSpPr/>
          <p:nvPr/>
        </p:nvSpPr>
        <p:spPr>
          <a:xfrm>
            <a:off x="12032" y="0"/>
            <a:ext cx="9110160" cy="48229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Obdélník 26">
            <a:extLst>
              <a:ext uri="{FF2B5EF4-FFF2-40B4-BE49-F238E27FC236}">
                <a16:creationId xmlns:a16="http://schemas.microsoft.com/office/drawing/2014/main" id="{DC770BA6-7A9B-4650-B794-862C203DF015}"/>
              </a:ext>
            </a:extLst>
          </p:cNvPr>
          <p:cNvSpPr/>
          <p:nvPr/>
        </p:nvSpPr>
        <p:spPr>
          <a:xfrm>
            <a:off x="-10688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Obdélník 28">
            <a:extLst>
              <a:ext uri="{FF2B5EF4-FFF2-40B4-BE49-F238E27FC236}">
                <a16:creationId xmlns:a16="http://schemas.microsoft.com/office/drawing/2014/main" id="{AB1CF412-EDAC-4996-8712-429840DB73E0}"/>
              </a:ext>
            </a:extLst>
          </p:cNvPr>
          <p:cNvSpPr/>
          <p:nvPr/>
        </p:nvSpPr>
        <p:spPr>
          <a:xfrm>
            <a:off x="6905429" y="6172646"/>
            <a:ext cx="1990399" cy="68535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AutoShape 24" descr="1 - kolo - gif">
            <a:extLst>
              <a:ext uri="{FF2B5EF4-FFF2-40B4-BE49-F238E27FC236}">
                <a16:creationId xmlns:a16="http://schemas.microsoft.com/office/drawing/2014/main" id="{42D50601-6FC6-4EBC-BE11-73749E8C8E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2562" y="706636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5" name="AutoShape 24" descr="1 - kolo - gif">
            <a:extLst>
              <a:ext uri="{FF2B5EF4-FFF2-40B4-BE49-F238E27FC236}">
                <a16:creationId xmlns:a16="http://schemas.microsoft.com/office/drawing/2014/main" id="{6BBDBFE5-87DC-4DFA-A7E9-470219D6B4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7" name="AutoShape 24" descr="1 - kolo - gif">
            <a:extLst>
              <a:ext uri="{FF2B5EF4-FFF2-40B4-BE49-F238E27FC236}">
                <a16:creationId xmlns:a16="http://schemas.microsoft.com/office/drawing/2014/main" id="{C91FEFD7-C967-4DD5-9C5E-6E2F76DF8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198" y="4264789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39" name="AutoShape 24" descr="1 - kolo - gif">
            <a:extLst>
              <a:ext uri="{FF2B5EF4-FFF2-40B4-BE49-F238E27FC236}">
                <a16:creationId xmlns:a16="http://schemas.microsoft.com/office/drawing/2014/main" id="{D1D60789-754F-4604-80B2-569059896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46375" y="423844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1" name="AutoShape 24" descr="1 - kolo - gif">
            <a:extLst>
              <a:ext uri="{FF2B5EF4-FFF2-40B4-BE49-F238E27FC236}">
                <a16:creationId xmlns:a16="http://schemas.microsoft.com/office/drawing/2014/main" id="{4E7070B0-7539-48D6-8FF6-E4F6D13B8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882" y="188666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3" name="AutoShape 24" descr="1 - kolo - gif">
            <a:extLst>
              <a:ext uri="{FF2B5EF4-FFF2-40B4-BE49-F238E27FC236}">
                <a16:creationId xmlns:a16="http://schemas.microsoft.com/office/drawing/2014/main" id="{3B469C51-D5C6-476D-B929-197A313AEF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60802" y="30291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AutoShape 24" descr="1 - kolo - gif">
            <a:extLst>
              <a:ext uri="{FF2B5EF4-FFF2-40B4-BE49-F238E27FC236}">
                <a16:creationId xmlns:a16="http://schemas.microsoft.com/office/drawing/2014/main" id="{06A9130F-FC13-4001-B063-C604D10069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550654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7" name="AutoShape 24" descr="1 - kolo - gif">
            <a:extLst>
              <a:ext uri="{FF2B5EF4-FFF2-40B4-BE49-F238E27FC236}">
                <a16:creationId xmlns:a16="http://schemas.microsoft.com/office/drawing/2014/main" id="{1FF9AA3F-31AD-4657-A7F5-CED80FDA4D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1031" y="74421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9" name="AutoShape 24" descr="1 - kolo - gif">
            <a:extLst>
              <a:ext uri="{FF2B5EF4-FFF2-40B4-BE49-F238E27FC236}">
                <a16:creationId xmlns:a16="http://schemas.microsoft.com/office/drawing/2014/main" id="{7E37002A-C6E4-4164-9438-2FD022708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4884" y="301906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1" name="AutoShape 24" descr="1 - kolo - gif">
            <a:extLst>
              <a:ext uri="{FF2B5EF4-FFF2-40B4-BE49-F238E27FC236}">
                <a16:creationId xmlns:a16="http://schemas.microsoft.com/office/drawing/2014/main" id="{D2AE4AFE-EB2C-4575-9B3F-551E6E8981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06" y="5526315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879D0AA-5BA1-82B9-9EA4-277F285E39A3}"/>
              </a:ext>
            </a:extLst>
          </p:cNvPr>
          <p:cNvSpPr/>
          <p:nvPr/>
        </p:nvSpPr>
        <p:spPr>
          <a:xfrm>
            <a:off x="21808" y="497465"/>
            <a:ext cx="9070535" cy="5670717"/>
          </a:xfrm>
          <a:prstGeom prst="rect">
            <a:avLst/>
          </a:prstGeom>
          <a:noFill/>
          <a:ln w="889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A438BBAD-5633-2ADB-4D3B-3D8F70812D3A}"/>
              </a:ext>
            </a:extLst>
          </p:cNvPr>
          <p:cNvSpPr/>
          <p:nvPr/>
        </p:nvSpPr>
        <p:spPr>
          <a:xfrm>
            <a:off x="80873" y="530431"/>
            <a:ext cx="9011470" cy="5583554"/>
          </a:xfrm>
          <a:prstGeom prst="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>
            <a:extLst>
              <a:ext uri="{FF2B5EF4-FFF2-40B4-BE49-F238E27FC236}">
                <a16:creationId xmlns:a16="http://schemas.microsoft.com/office/drawing/2014/main" id="{414C4C02-8E37-647D-C715-8F31763278FC}"/>
              </a:ext>
            </a:extLst>
          </p:cNvPr>
          <p:cNvSpPr/>
          <p:nvPr/>
        </p:nvSpPr>
        <p:spPr>
          <a:xfrm>
            <a:off x="0" y="6485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32" name="3 Rectángulo">
            <a:extLst>
              <a:ext uri="{FF2B5EF4-FFF2-40B4-BE49-F238E27FC236}">
                <a16:creationId xmlns:a16="http://schemas.microsoft.com/office/drawing/2014/main" id="{F66443A3-19DE-1C87-77D1-8717EE04D7BA}"/>
              </a:ext>
            </a:extLst>
          </p:cNvPr>
          <p:cNvSpPr/>
          <p:nvPr/>
        </p:nvSpPr>
        <p:spPr>
          <a:xfrm>
            <a:off x="28916" y="630130"/>
            <a:ext cx="9143999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Instrumental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50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Hits</a:t>
            </a:r>
            <a:r>
              <a:rPr lang="cs-CZ" sz="36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27</a:t>
            </a:r>
            <a:endParaRPr lang="es-ES" sz="36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6" name="Obrázek 15">
            <a:hlinkClick r:id="" action="ppaction://noaction">
              <a:snd r:embed="rId7" name="1 Someone sang.wav"/>
            </a:hlinkClick>
            <a:extLst>
              <a:ext uri="{FF2B5EF4-FFF2-40B4-BE49-F238E27FC236}">
                <a16:creationId xmlns:a16="http://schemas.microsoft.com/office/drawing/2014/main" id="{6ABE4FF0-994F-6FB5-F207-CA693E65F82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363" y="1197141"/>
            <a:ext cx="791271" cy="791271"/>
          </a:xfrm>
          <a:prstGeom prst="rect">
            <a:avLst/>
          </a:prstGeom>
        </p:spPr>
      </p:pic>
      <p:pic>
        <p:nvPicPr>
          <p:cNvPr id="38" name="Obrázek 37">
            <a:hlinkClick r:id="" action="ppaction://noaction">
              <a:snd r:embed="rId9" name="2 Diana , Oh Carol.wav"/>
            </a:hlinkClick>
            <a:extLst>
              <a:ext uri="{FF2B5EF4-FFF2-40B4-BE49-F238E27FC236}">
                <a16:creationId xmlns:a16="http://schemas.microsoft.com/office/drawing/2014/main" id="{9C171EC4-BC98-5B25-0B8B-9DA4432C7F7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910" y="1238953"/>
            <a:ext cx="791271" cy="791271"/>
          </a:xfrm>
          <a:prstGeom prst="rect">
            <a:avLst/>
          </a:prstGeom>
        </p:spPr>
      </p:pic>
      <p:pic>
        <p:nvPicPr>
          <p:cNvPr id="40" name="Obrázek 39">
            <a:hlinkClick r:id="" action="ppaction://noaction">
              <a:snd r:embed="rId10" name="3 Can't take my eyes of you.wav"/>
            </a:hlinkClick>
            <a:extLst>
              <a:ext uri="{FF2B5EF4-FFF2-40B4-BE49-F238E27FC236}">
                <a16:creationId xmlns:a16="http://schemas.microsoft.com/office/drawing/2014/main" id="{8125AD45-33E6-D946-E37C-C9767201FE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106" y="1275573"/>
            <a:ext cx="791271" cy="791271"/>
          </a:xfrm>
          <a:prstGeom prst="rect">
            <a:avLst/>
          </a:prstGeom>
        </p:spPr>
      </p:pic>
      <p:pic>
        <p:nvPicPr>
          <p:cNvPr id="42" name="Obrázek 41">
            <a:hlinkClick r:id="" action="ppaction://noaction">
              <a:snd r:embed="rId11" name="6 To make my live beautiful.wav"/>
            </a:hlinkClick>
            <a:extLst>
              <a:ext uri="{FF2B5EF4-FFF2-40B4-BE49-F238E27FC236}">
                <a16:creationId xmlns:a16="http://schemas.microsoft.com/office/drawing/2014/main" id="{2310552B-8CFF-1AB7-40DB-CA7F89A7BC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6" y="2354034"/>
            <a:ext cx="791271" cy="791271"/>
          </a:xfrm>
          <a:prstGeom prst="rect">
            <a:avLst/>
          </a:prstGeom>
        </p:spPr>
      </p:pic>
      <p:pic>
        <p:nvPicPr>
          <p:cNvPr id="44" name="Obrázek 43">
            <a:hlinkClick r:id="" action="ppaction://noaction">
              <a:snd r:embed="rId12" name="4 Black eyes.wav"/>
            </a:hlinkClick>
            <a:extLst>
              <a:ext uri="{FF2B5EF4-FFF2-40B4-BE49-F238E27FC236}">
                <a16:creationId xmlns:a16="http://schemas.microsoft.com/office/drawing/2014/main" id="{B0461C58-DD63-C2E7-4CCF-CC805A0B27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2763" y="2310689"/>
            <a:ext cx="791271" cy="791271"/>
          </a:xfrm>
          <a:prstGeom prst="rect">
            <a:avLst/>
          </a:prstGeom>
        </p:spPr>
      </p:pic>
      <p:pic>
        <p:nvPicPr>
          <p:cNvPr id="48" name="Obrázek 47">
            <a:hlinkClick r:id="" action="ppaction://noaction">
              <a:snd r:embed="rId13" name="5 Let it be.wav"/>
            </a:hlinkClick>
            <a:extLst>
              <a:ext uri="{FF2B5EF4-FFF2-40B4-BE49-F238E27FC236}">
                <a16:creationId xmlns:a16="http://schemas.microsoft.com/office/drawing/2014/main" id="{45987EA9-3370-6745-C3DC-A3D6A67FB31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6" y="2343284"/>
            <a:ext cx="791271" cy="791271"/>
          </a:xfrm>
          <a:prstGeom prst="rect">
            <a:avLst/>
          </a:prstGeom>
        </p:spPr>
      </p:pic>
      <p:pic>
        <p:nvPicPr>
          <p:cNvPr id="50" name="Obrázek 49">
            <a:hlinkClick r:id="" action="ppaction://noaction">
              <a:snd r:embed="rId14" name="7 Happy together.wav"/>
            </a:hlinkClick>
            <a:extLst>
              <a:ext uri="{FF2B5EF4-FFF2-40B4-BE49-F238E27FC236}">
                <a16:creationId xmlns:a16="http://schemas.microsoft.com/office/drawing/2014/main" id="{625A1CFD-2738-83F8-B817-3CC8403D5E9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3325" y="3510927"/>
            <a:ext cx="791271" cy="791271"/>
          </a:xfrm>
          <a:prstGeom prst="rect">
            <a:avLst/>
          </a:prstGeom>
        </p:spPr>
      </p:pic>
      <p:pic>
        <p:nvPicPr>
          <p:cNvPr id="52" name="Obrázek 51">
            <a:hlinkClick r:id="" action="ppaction://noaction">
              <a:snd r:embed="rId15" name="8 The way it used to be.wav"/>
            </a:hlinkClick>
            <a:extLst>
              <a:ext uri="{FF2B5EF4-FFF2-40B4-BE49-F238E27FC236}">
                <a16:creationId xmlns:a16="http://schemas.microsoft.com/office/drawing/2014/main" id="{8D6DAD0A-D1BC-5CEE-C0D6-1D777520ED8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387" y="3501355"/>
            <a:ext cx="791271" cy="791271"/>
          </a:xfrm>
          <a:prstGeom prst="rect">
            <a:avLst/>
          </a:prstGeom>
        </p:spPr>
      </p:pic>
      <p:pic>
        <p:nvPicPr>
          <p:cNvPr id="53" name="Obrázek 52">
            <a:hlinkClick r:id="" action="ppaction://noaction">
              <a:snd r:embed="rId16" name="11 Tornerò.wav"/>
            </a:hlinkClick>
            <a:extLst>
              <a:ext uri="{FF2B5EF4-FFF2-40B4-BE49-F238E27FC236}">
                <a16:creationId xmlns:a16="http://schemas.microsoft.com/office/drawing/2014/main" id="{F1B544C0-F26A-7D15-FC46-6368036C96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7791" y="4650754"/>
            <a:ext cx="791271" cy="791271"/>
          </a:xfrm>
          <a:prstGeom prst="rect">
            <a:avLst/>
          </a:prstGeom>
        </p:spPr>
      </p:pic>
      <p:pic>
        <p:nvPicPr>
          <p:cNvPr id="54" name="Obrázek 53">
            <a:hlinkClick r:id="" action="ppaction://noaction">
              <a:snd r:embed="rId17" name="9 Je t'aime.wav"/>
            </a:hlinkClick>
            <a:extLst>
              <a:ext uri="{FF2B5EF4-FFF2-40B4-BE49-F238E27FC236}">
                <a16:creationId xmlns:a16="http://schemas.microsoft.com/office/drawing/2014/main" id="{11D91E9E-47A0-14CB-5D63-08C2F10BBA3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592" y="3510926"/>
            <a:ext cx="791271" cy="791271"/>
          </a:xfrm>
          <a:prstGeom prst="rect">
            <a:avLst/>
          </a:prstGeom>
        </p:spPr>
      </p:pic>
      <p:pic>
        <p:nvPicPr>
          <p:cNvPr id="55" name="Obrázek 54">
            <a:hlinkClick r:id="" action="ppaction://noaction">
              <a:snd r:embed="rId2" name="12 When the sun heats.wav"/>
            </a:hlinkClick>
            <a:extLst>
              <a:ext uri="{FF2B5EF4-FFF2-40B4-BE49-F238E27FC236}">
                <a16:creationId xmlns:a16="http://schemas.microsoft.com/office/drawing/2014/main" id="{55CD9196-A497-1EA7-D7B1-C6D4A4282C9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312" y="4650754"/>
            <a:ext cx="791271" cy="791271"/>
          </a:xfrm>
          <a:prstGeom prst="rect">
            <a:avLst/>
          </a:prstGeom>
        </p:spPr>
      </p:pic>
      <p:pic>
        <p:nvPicPr>
          <p:cNvPr id="56" name="Obrázek 55">
            <a:hlinkClick r:id="" action="ppaction://noaction">
              <a:snd r:embed="rId18" name="10 Perfidia.wav"/>
            </a:hlinkClick>
            <a:extLst>
              <a:ext uri="{FF2B5EF4-FFF2-40B4-BE49-F238E27FC236}">
                <a16:creationId xmlns:a16="http://schemas.microsoft.com/office/drawing/2014/main" id="{60F73F0A-7DF2-ECD0-CB22-ABF6D55D05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4230" y="4666727"/>
            <a:ext cx="791271" cy="791271"/>
          </a:xfrm>
          <a:prstGeom prst="rect">
            <a:avLst/>
          </a:prstGeom>
        </p:spPr>
      </p:pic>
      <p:sp>
        <p:nvSpPr>
          <p:cNvPr id="57" name="Text Box 47">
            <a:extLst>
              <a:ext uri="{FF2B5EF4-FFF2-40B4-BE49-F238E27FC236}">
                <a16:creationId xmlns:a16="http://schemas.microsoft.com/office/drawing/2014/main" id="{923409B8-1F5E-9E65-BC67-68AF03A171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0892" y="1887139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Someone sang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59" name="AutoShape 24" descr="1 - kolo - gif">
            <a:extLst>
              <a:ext uri="{FF2B5EF4-FFF2-40B4-BE49-F238E27FC236}">
                <a16:creationId xmlns:a16="http://schemas.microsoft.com/office/drawing/2014/main" id="{C1292F8C-C0C5-F717-85FC-1292AC948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0558" y="733653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24" descr="1 - kolo - gif">
            <a:extLst>
              <a:ext uri="{FF2B5EF4-FFF2-40B4-BE49-F238E27FC236}">
                <a16:creationId xmlns:a16="http://schemas.microsoft.com/office/drawing/2014/main" id="{4A63E05E-38A9-02FF-1F7A-9CADE31B8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02935" y="731684"/>
            <a:ext cx="360362" cy="360362"/>
          </a:xfrm>
          <a:prstGeom prst="star5">
            <a:avLst/>
          </a:prstGeom>
          <a:blipFill dpi="0" rotWithShape="1">
            <a:blip r:embed="rId6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Text Box 47">
            <a:extLst>
              <a:ext uri="{FF2B5EF4-FFF2-40B4-BE49-F238E27FC236}">
                <a16:creationId xmlns:a16="http://schemas.microsoft.com/office/drawing/2014/main" id="{91CCF1A6-AABA-1E5B-A11A-CF2FD63E47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1167" y="4273535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Je </a:t>
            </a:r>
            <a:r>
              <a:rPr lang="cs-CZ" altLang="cs-CZ" sz="1200" b="1" dirty="0" err="1">
                <a:solidFill>
                  <a:srgbClr val="FFFF00"/>
                </a:solidFill>
              </a:rPr>
              <a:t>t'aime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3" name="Text Box 47">
            <a:extLst>
              <a:ext uri="{FF2B5EF4-FFF2-40B4-BE49-F238E27FC236}">
                <a16:creationId xmlns:a16="http://schemas.microsoft.com/office/drawing/2014/main" id="{2D4758A6-9B18-CEFD-762E-EDB3B1C89F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4555" y="418795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FF00"/>
                </a:solidFill>
              </a:rPr>
              <a:t>The way it used to be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4" name="Text Box 47">
            <a:extLst>
              <a:ext uri="{FF2B5EF4-FFF2-40B4-BE49-F238E27FC236}">
                <a16:creationId xmlns:a16="http://schemas.microsoft.com/office/drawing/2014/main" id="{696A9CF2-12E5-62B9-AE26-FED85CFF15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116" y="4227896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Happy </a:t>
            </a:r>
            <a:r>
              <a:rPr lang="cs-CZ" altLang="cs-CZ" sz="1200" b="1" dirty="0" err="1">
                <a:solidFill>
                  <a:srgbClr val="FFFF00"/>
                </a:solidFill>
              </a:rPr>
              <a:t>together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5" name="Text Box 47">
            <a:extLst>
              <a:ext uri="{FF2B5EF4-FFF2-40B4-BE49-F238E27FC236}">
                <a16:creationId xmlns:a16="http://schemas.microsoft.com/office/drawing/2014/main" id="{F95B3CE9-162C-61C2-A53F-9B94F1740D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1167" y="5405240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Perfidia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6" name="Text Box 47">
            <a:extLst>
              <a:ext uri="{FF2B5EF4-FFF2-40B4-BE49-F238E27FC236}">
                <a16:creationId xmlns:a16="http://schemas.microsoft.com/office/drawing/2014/main" id="{1842ADC1-25CB-60B2-BC91-313B0D52D3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88011" y="5423720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Tornerò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7" name="Text Box 47">
            <a:extLst>
              <a:ext uri="{FF2B5EF4-FFF2-40B4-BE49-F238E27FC236}">
                <a16:creationId xmlns:a16="http://schemas.microsoft.com/office/drawing/2014/main" id="{1CAD65BC-45CC-E5A6-4EE3-F977794A1D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9928" y="5436964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FF00"/>
                </a:solidFill>
              </a:rPr>
              <a:t>When the sun heats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8" name="Text Box 47">
            <a:extLst>
              <a:ext uri="{FF2B5EF4-FFF2-40B4-BE49-F238E27FC236}">
                <a16:creationId xmlns:a16="http://schemas.microsoft.com/office/drawing/2014/main" id="{D4995FBB-52C3-C4E0-2672-794A62442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4555" y="3088717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Let </a:t>
            </a:r>
            <a:r>
              <a:rPr lang="cs-CZ" altLang="cs-CZ" sz="1200" b="1" dirty="0" err="1">
                <a:solidFill>
                  <a:srgbClr val="FFFF00"/>
                </a:solidFill>
              </a:rPr>
              <a:t>it</a:t>
            </a:r>
            <a:r>
              <a:rPr lang="cs-CZ" altLang="cs-CZ" sz="1200" b="1" dirty="0">
                <a:solidFill>
                  <a:srgbClr val="FFFF00"/>
                </a:solidFill>
              </a:rPr>
              <a:t> </a:t>
            </a:r>
            <a:r>
              <a:rPr lang="cs-CZ" altLang="cs-CZ" sz="1200" b="1" dirty="0" err="1">
                <a:solidFill>
                  <a:srgbClr val="FFFF00"/>
                </a:solidFill>
              </a:rPr>
              <a:t>be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69" name="Text Box 47">
            <a:extLst>
              <a:ext uri="{FF2B5EF4-FFF2-40B4-BE49-F238E27FC236}">
                <a16:creationId xmlns:a16="http://schemas.microsoft.com/office/drawing/2014/main" id="{1314A3C7-AA9C-DC90-F61F-BB608C1D9E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4407" y="3039690"/>
            <a:ext cx="1143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T</a:t>
            </a:r>
            <a:r>
              <a:rPr lang="en-US" altLang="cs-CZ" sz="1200" b="1" dirty="0">
                <a:solidFill>
                  <a:srgbClr val="FFFF00"/>
                </a:solidFill>
              </a:rPr>
              <a:t>o make my live beautiful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0" name="Text Box 47">
            <a:extLst>
              <a:ext uri="{FF2B5EF4-FFF2-40B4-BE49-F238E27FC236}">
                <a16:creationId xmlns:a16="http://schemas.microsoft.com/office/drawing/2014/main" id="{624DCA54-B7FA-9E07-87BF-28F2638D9A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278" y="1887510"/>
            <a:ext cx="100879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Diana , </a:t>
            </a:r>
          </a:p>
          <a:p>
            <a:pPr algn="ctr"/>
            <a:r>
              <a:rPr lang="cs-CZ" altLang="cs-CZ" sz="1200" b="1" dirty="0" err="1">
                <a:solidFill>
                  <a:srgbClr val="FFFF00"/>
                </a:solidFill>
              </a:rPr>
              <a:t>Oh</a:t>
            </a:r>
            <a:r>
              <a:rPr lang="cs-CZ" altLang="cs-CZ" sz="1200" b="1" dirty="0">
                <a:solidFill>
                  <a:srgbClr val="FFFF00"/>
                </a:solidFill>
              </a:rPr>
              <a:t> Carol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1" name="Text Box 47">
            <a:extLst>
              <a:ext uri="{FF2B5EF4-FFF2-40B4-BE49-F238E27FC236}">
                <a16:creationId xmlns:a16="http://schemas.microsoft.com/office/drawing/2014/main" id="{39591709-4FE4-496A-6FE8-96E166CB52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5298" y="1929052"/>
            <a:ext cx="12453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 dirty="0">
                <a:solidFill>
                  <a:srgbClr val="FFFF00"/>
                </a:solidFill>
              </a:rPr>
              <a:t>Can't take my eyes of you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sp>
        <p:nvSpPr>
          <p:cNvPr id="72" name="Text Box 47">
            <a:extLst>
              <a:ext uri="{FF2B5EF4-FFF2-40B4-BE49-F238E27FC236}">
                <a16:creationId xmlns:a16="http://schemas.microsoft.com/office/drawing/2014/main" id="{0326E9DC-8EBB-366F-7E00-87C4A9F24B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90512" y="3102427"/>
            <a:ext cx="100879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FF00"/>
                </a:solidFill>
              </a:rPr>
              <a:t>Black </a:t>
            </a:r>
            <a:r>
              <a:rPr lang="cs-CZ" altLang="cs-CZ" sz="1200" b="1" dirty="0" err="1">
                <a:solidFill>
                  <a:srgbClr val="FFFF00"/>
                </a:solidFill>
              </a:rPr>
              <a:t>eyes</a:t>
            </a:r>
            <a:endParaRPr lang="nl-BE" altLang="cs-CZ" sz="1200" b="1" dirty="0">
              <a:solidFill>
                <a:srgbClr val="FFFF00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FE8EC31-CCA2-9527-F925-32CF5EE7E061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93800" y="3228515"/>
            <a:ext cx="5305076" cy="196569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667908-9FC7-8E4B-D838-BACDC68B67DA}"/>
              </a:ext>
            </a:extLst>
          </p:cNvPr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281637" y="3196252"/>
            <a:ext cx="5305076" cy="196569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4D761F3F-F0EA-5CD4-5F4C-A1DF7414FB9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4863" y="1261757"/>
            <a:ext cx="3148928" cy="4717581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ADF756A9-830A-E9E8-890D-C31B62B85359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2494">
            <a:off x="7316343" y="4968708"/>
            <a:ext cx="414187" cy="887834"/>
          </a:xfrm>
          <a:prstGeom prst="rect">
            <a:avLst/>
          </a:prstGeom>
        </p:spPr>
      </p:pic>
      <p:sp>
        <p:nvSpPr>
          <p:cNvPr id="23" name="WordArt 72">
            <a:extLst>
              <a:ext uri="{FF2B5EF4-FFF2-40B4-BE49-F238E27FC236}">
                <a16:creationId xmlns:a16="http://schemas.microsoft.com/office/drawing/2014/main" id="{89131175-EDDF-8FA7-6758-42C22DAB3D87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5231176" y="1643251"/>
            <a:ext cx="1286651" cy="120754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Presentation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 by </a:t>
            </a:r>
            <a:r>
              <a:rPr lang="cs-CZ" b="1" kern="10" dirty="0" err="1">
                <a:solidFill>
                  <a:srgbClr val="FFFF66"/>
                </a:solidFill>
                <a:cs typeface="Arial" panose="020B0604020202020204" pitchFamily="34" charset="0"/>
              </a:rPr>
              <a:t>y@t@t</a:t>
            </a:r>
            <a:r>
              <a:rPr lang="cs-CZ" b="1" kern="10" dirty="0">
                <a:solidFill>
                  <a:srgbClr val="FFFF66"/>
                </a:solidFill>
                <a:cs typeface="Arial" panose="020B0604020202020204" pitchFamily="34" charset="0"/>
              </a:rPr>
              <a:t>@</a:t>
            </a:r>
          </a:p>
        </p:txBody>
      </p:sp>
      <p:pic>
        <p:nvPicPr>
          <p:cNvPr id="24" name="Obrázek 15">
            <a:extLst>
              <a:ext uri="{FF2B5EF4-FFF2-40B4-BE49-F238E27FC236}">
                <a16:creationId xmlns:a16="http://schemas.microsoft.com/office/drawing/2014/main" id="{27A94659-3E88-4342-2325-100EAEF89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149" y="1844284"/>
            <a:ext cx="620270" cy="551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060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2 When the sun heats.wav"/>
          </p:stSnd>
        </p:sndAc>
      </p:transition>
    </mc:Choice>
    <mc:Fallback xmlns="">
      <p:transition spd="slow">
        <p:split orient="vert"/>
        <p:sndAc>
          <p:stSnd>
            <p:snd r:embed="rId23" name="12 When the sun heat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185</TotalTime>
  <Words>59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53</cp:revision>
  <dcterms:created xsi:type="dcterms:W3CDTF">2020-02-21T13:54:42Z</dcterms:created>
  <dcterms:modified xsi:type="dcterms:W3CDTF">2022-10-02T13:38:35Z</dcterms:modified>
</cp:coreProperties>
</file>