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93" r:id="rId3"/>
    <p:sldId id="282" r:id="rId4"/>
    <p:sldId id="281" r:id="rId5"/>
    <p:sldId id="280" r:id="rId6"/>
    <p:sldId id="278" r:id="rId7"/>
    <p:sldId id="285" r:id="rId8"/>
    <p:sldId id="288" r:id="rId9"/>
    <p:sldId id="307" r:id="rId10"/>
    <p:sldId id="287" r:id="rId11"/>
    <p:sldId id="308" r:id="rId12"/>
    <p:sldId id="306" r:id="rId13"/>
    <p:sldId id="313" r:id="rId14"/>
    <p:sldId id="305" r:id="rId15"/>
    <p:sldId id="304" r:id="rId16"/>
    <p:sldId id="303" r:id="rId17"/>
    <p:sldId id="302" r:id="rId18"/>
    <p:sldId id="300" r:id="rId19"/>
    <p:sldId id="299" r:id="rId20"/>
    <p:sldId id="298" r:id="rId21"/>
    <p:sldId id="297" r:id="rId22"/>
    <p:sldId id="289" r:id="rId23"/>
    <p:sldId id="296" r:id="rId24"/>
    <p:sldId id="311" r:id="rId25"/>
    <p:sldId id="310" r:id="rId26"/>
    <p:sldId id="294" r:id="rId27"/>
    <p:sldId id="309" r:id="rId28"/>
    <p:sldId id="312" r:id="rId29"/>
    <p:sldId id="295" r:id="rId30"/>
    <p:sldId id="29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30.09.2022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0635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Čína  23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China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1B886FB-D06E-62FB-20C4-3901BEE0E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WordArt 13">
            <a:extLst>
              <a:ext uri="{FF2B5EF4-FFF2-40B4-BE49-F238E27FC236}">
                <a16:creationId xmlns:a16="http://schemas.microsoft.com/office/drawing/2014/main" id="{63AE132E-E567-10FE-5191-47CDA4AA91E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87888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033F29BB-5306-BD0A-8DC6-CAA5D36227E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28524" y="214691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67587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Rice valley 2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Rice valley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8C3A81B6-D90B-4266-B969-CFE82D8FDA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634366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Xina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Chiny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Kitajska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Çin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Kína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Κίν</a:t>
            </a:r>
            <a:r>
              <a:rPr lang="cs-CZ" altLang="cs-CZ" sz="2400" b="1" dirty="0">
                <a:solidFill>
                  <a:srgbClr val="FF0000"/>
                </a:solidFill>
              </a:rPr>
              <a:t>α   Trung    Quốc   Kiina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סין</a:t>
            </a:r>
            <a:r>
              <a:rPr lang="cs-CZ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Китай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Obrázek 2" descr="Obsah obrázku obloha, exteriér, vlajka, objekt&#10;&#10;Popis se vygeneroval automaticky.">
            <a:extLst>
              <a:ext uri="{FF2B5EF4-FFF2-40B4-BE49-F238E27FC236}">
                <a16:creationId xmlns:a16="http://schemas.microsoft.com/office/drawing/2014/main" id="{F0B8FDCF-76CA-45EC-9219-9771C190E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BCB28BA2-E52C-443E-B9D4-DA7234CCF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908720"/>
            <a:ext cx="1085274" cy="102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5EEBCFD8-A471-41AB-A779-DA99A84B95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04AFB7D8-47D6-8973-E04A-2497610177EF}"/>
              </a:ext>
            </a:extLst>
          </p:cNvPr>
          <p:cNvSpPr/>
          <p:nvPr/>
        </p:nvSpPr>
        <p:spPr>
          <a:xfrm>
            <a:off x="6816080" y="1036218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Čína 23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F09A279-4BD9-649E-930E-9F25F24D9B4D}"/>
              </a:ext>
            </a:extLst>
          </p:cNvPr>
          <p:cNvSpPr txBox="1"/>
          <p:nvPr/>
        </p:nvSpPr>
        <p:spPr>
          <a:xfrm>
            <a:off x="8323079" y="5003236"/>
            <a:ext cx="319201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</a:rPr>
              <a:t>中华人民共和国</a:t>
            </a:r>
            <a:endParaRPr lang="cs-CZ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83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E5FEC8-F0B8-50B9-9BD1-9346D99577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73ABE2-0825-6D3F-B944-8A08A44F5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A25792E-97AD-D102-E4AD-8A235F1EB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ECF93A2-D24C-C901-7C37-4FF0EDDB64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9569F85-4694-3686-66C2-6F1C065566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23F65F7-7350-DED7-76E0-47B3E4E866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5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F49D0B0-8D12-AF76-1F71-DADB8FCDAD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2133363-FFB1-257C-6C83-F120B64CB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6427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CFA2AE1-8B68-8169-04B4-8D3FE50AF6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613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6C20560B-8E8B-BF36-10B6-DA38DEBC6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440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B9FBBF8-369D-24AE-2027-3D13D1507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097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4747C0-BD91-43FE-D583-54BD034247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190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749AE5-AE59-D836-A73A-B39FB613F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8772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F03BE3-3C4F-66C2-47CC-4F607A1A0D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63090C44-07E9-49C1-2C25-64C86CBB0C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3"/>
            <a:ext cx="2376264" cy="1512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82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593728F-714D-0F75-D803-4FD534ED8B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0822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CD841F6-1596-BB55-E9B4-B1E1B0AB42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048EF12C-C83B-441E-26B4-C940DBDE2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456" y="548680"/>
            <a:ext cx="1292161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996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93167AE-BF9A-1DB0-5776-D922A5FCAE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2898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B81D99-422C-0C58-4EC7-BCE9B82F2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091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23ED678-3A07-E0CA-CAD0-5A0BE8488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681C687-7C04-568F-C755-B47585FCAE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451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F11CCA8-18D4-DFC2-9313-64FE586AC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172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E1AD5AF-5DF9-00DB-A516-1AEAA5E08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575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B30463F7-9BE6-B576-5124-526DDA36E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003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B066260-9411-D5E6-03FD-4F94A9021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664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95AA57C-3158-7EEE-811A-18D27B47C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470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3D34A11-3AB0-E26A-18A1-01BA715ADE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01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F253B1C-F744-C6AB-8EAF-76F015D50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3D0E5D61-377F-992A-A11B-19363523A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1" y="494109"/>
            <a:ext cx="10801200" cy="5064601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1B378DEA-83C5-17A0-5112-C7B5FE7AE91F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91293E82-CB6C-C0DE-EEEE-2773EA7FD601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3122D6D4-BC63-4016-1CA8-048E7ABA3FA3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334FE6DD-EC82-ABF1-A564-606ACFB5FE16}"/>
              </a:ext>
            </a:extLst>
          </p:cNvPr>
          <p:cNvSpPr/>
          <p:nvPr/>
        </p:nvSpPr>
        <p:spPr>
          <a:xfrm>
            <a:off x="3431704" y="765744"/>
            <a:ext cx="486856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4" grpId="0"/>
      <p:bldP spid="5" grpId="0"/>
      <p:bldP spid="6" grpId="0"/>
      <p:bldP spid="9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308</TotalTime>
  <Words>83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2022-09-30T16:46:53Z</dcterms:modified>
</cp:coreProperties>
</file>