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80" r:id="rId4"/>
    <p:sldId id="281" r:id="rId5"/>
    <p:sldId id="266" r:id="rId6"/>
    <p:sldId id="273" r:id="rId7"/>
    <p:sldId id="282" r:id="rId8"/>
    <p:sldId id="293" r:id="rId9"/>
    <p:sldId id="284" r:id="rId10"/>
    <p:sldId id="285" r:id="rId11"/>
    <p:sldId id="286" r:id="rId12"/>
    <p:sldId id="263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289" r:id="rId21"/>
    <p:sldId id="279" r:id="rId22"/>
    <p:sldId id="278" r:id="rId23"/>
    <p:sldId id="277" r:id="rId24"/>
    <p:sldId id="271" r:id="rId25"/>
    <p:sldId id="276" r:id="rId26"/>
    <p:sldId id="290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8268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Japonsko        Japan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2222675-421D-4E96-A659-3B1A00AD8A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112B12D6-186D-423E-890B-A939F033FA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78BFE672-84E6-5CFF-FC4C-ADD69556AAF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528048" y="252714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F62F1FE5-3FD7-E73A-01FA-DA04BEE6ACA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68684" y="357301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split orient="vert"/>
        <p:sndAc>
          <p:stSnd>
            <p:snd r:embed="rId2" name="11 千曲川.wav"/>
          </p:stSnd>
        </p:sndAc>
      </p:transition>
    </mc:Choice>
    <mc:Fallback xmlns="">
      <p:transition spd="slow" advClick="0" advTm="16000">
        <p:split orient="vert"/>
        <p:sndAc>
          <p:stSnd>
            <p:snd r:embed="rId4" name="11 千曲川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75FB14B1-3E7F-4991-BF64-137DB473E4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8725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/>
              <a:t>           </a:t>
            </a:r>
            <a:r>
              <a:rPr lang="cs-CZ" altLang="cs-CZ" sz="2400" b="1" dirty="0">
                <a:solidFill>
                  <a:srgbClr val="FF0000"/>
                </a:solidFill>
              </a:rPr>
              <a:t>Japan  </a:t>
            </a:r>
            <a:r>
              <a:rPr lang="fr-FR" altLang="cs-CZ" sz="2400" b="1" dirty="0">
                <a:solidFill>
                  <a:srgbClr val="FF0000"/>
                </a:solidFill>
              </a:rPr>
              <a:t>Japon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pl-PL" altLang="cs-CZ" sz="2400" b="1" dirty="0">
                <a:solidFill>
                  <a:srgbClr val="FF0000"/>
                </a:solidFill>
              </a:rPr>
              <a:t>Japonia 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pt-PT" altLang="cs-CZ" sz="2400" b="1" dirty="0">
                <a:solidFill>
                  <a:srgbClr val="FF0000"/>
                </a:solidFill>
              </a:rPr>
              <a:t>Japão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es-ES" altLang="cs-CZ" sz="2400" b="1" dirty="0">
                <a:solidFill>
                  <a:srgbClr val="FF0000"/>
                </a:solidFill>
              </a:rPr>
              <a:t>Japón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a-ES" altLang="cs-CZ" sz="2400" b="1" dirty="0">
                <a:solidFill>
                  <a:srgbClr val="FF0000"/>
                </a:solidFill>
              </a:rPr>
              <a:t>Japó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it-IT" altLang="cs-CZ" sz="2400" b="1" dirty="0">
                <a:solidFill>
                  <a:srgbClr val="FF0000"/>
                </a:solidFill>
              </a:rPr>
              <a:t>Giappone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ro-RO" altLang="cs-CZ" sz="2400" b="1" dirty="0">
                <a:solidFill>
                  <a:srgbClr val="FF0000"/>
                </a:solidFill>
              </a:rPr>
              <a:t>Japonia  </a:t>
            </a:r>
            <a:r>
              <a:rPr lang="hu-HU" altLang="cs-CZ" sz="2400" b="1" dirty="0">
                <a:solidFill>
                  <a:srgbClr val="FF0000"/>
                </a:solidFill>
              </a:rPr>
              <a:t>Japán 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tr-TR" altLang="cs-CZ" sz="2400" b="1" dirty="0">
                <a:solidFill>
                  <a:srgbClr val="FF0000"/>
                </a:solidFill>
              </a:rPr>
              <a:t>Japonya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ru-RU" altLang="cs-CZ" sz="2400" b="1" dirty="0">
                <a:solidFill>
                  <a:srgbClr val="FF0000"/>
                </a:solidFill>
              </a:rPr>
              <a:t>Япония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61EF574-338E-45CE-A207-9A193675C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11C32D8-8C75-4261-A053-CB6A5065A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870" y="778192"/>
            <a:ext cx="1257300" cy="942975"/>
          </a:xfrm>
          <a:prstGeom prst="rect">
            <a:avLst/>
          </a:prstGeom>
        </p:spPr>
      </p:pic>
      <p:pic>
        <p:nvPicPr>
          <p:cNvPr id="6" name="Picture 12" descr="Znak Japonska">
            <a:extLst>
              <a:ext uri="{FF2B5EF4-FFF2-40B4-BE49-F238E27FC236}">
                <a16:creationId xmlns:a16="http://schemas.microsoft.com/office/drawing/2014/main" id="{072105A8-0AFE-475E-80F5-0CDD0B909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830" y="778192"/>
            <a:ext cx="1257300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EC298961-BE2F-4BDD-824A-05AC67E750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F960CB8-8ADC-3C2B-F0B7-C6C13C1D5095}"/>
              </a:ext>
            </a:extLst>
          </p:cNvPr>
          <p:cNvSpPr txBox="1"/>
          <p:nvPr/>
        </p:nvSpPr>
        <p:spPr>
          <a:xfrm>
            <a:off x="1199456" y="984365"/>
            <a:ext cx="1012767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Japonsko </a:t>
            </a: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          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2740360-49EE-4DAC-BD6C-C6598D0B7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EA125F2-B3EF-48F1-A063-38021EF36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2A5C8F0-A43E-4C8C-AA93-5E2F93E97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021C2DB-7636-4E9F-A052-5F86F6351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D9AF4410-ED22-4090-93B9-D234D6DBD9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93BB07AB-C1B8-4A87-99F1-57237BA741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76D73B5-8051-4ECF-8F22-6667092D3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6DB3EC2-52F7-4215-921D-C0B3167C8A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17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24F12B3-F86F-4849-B4EF-996656EB3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A348676-1CD9-4113-B070-8E2189DE29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50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EE0F583-7CF6-46A7-999C-D73633EC8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B466126-47F6-4DD2-860C-B108B8D796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28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9710F93-96ED-4F24-8924-C9539F85C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CEFC5E5-66CB-4BA3-8DFF-D40E72C86A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83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1B4F03F-D431-4F92-B516-6D948959B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C92A61F-8049-42C3-9454-0A799BB807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83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797D4E1-AD6D-482B-AD7A-494F2DA84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55" y="643465"/>
            <a:ext cx="1087627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E1DB0ED-2761-4D90-B23D-39F901B575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14CE73F-769B-4D31-8535-85A8606E90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A787B9B-B52F-4AAD-B791-6C53E6DAF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04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0490A32-72B8-4A7C-9041-ADFE492DF5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AD0E115-A933-4884-8AC9-16AD55A96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64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A4D972B-E324-49B6-9E9C-09525E0CE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A4937A3-C601-4C16-AF16-82FCC5BA6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08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D4D7367-7867-4D9E-9B3F-16272A2CCD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C631B41-B3BA-4CDF-865E-D919EAAA3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368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EB16785-BB4B-4BA0-9D3F-F38DD8F2C3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23E3C9F-008B-4D36-B57D-FEA9E04EDF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081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1FA6CE4-C2CC-482A-A226-89B4169922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DCD5526-3C26-48B1-9C59-205B7034A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6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2470C6A-20F2-40B5-9DAA-5AE870CDAA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89236CF-736F-4D65-9952-46D8457460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19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1FE380-FC59-42FC-BB6F-B1B8D5B32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DCEE2C9-CD4E-460D-9109-760E66CEB0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83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F1F148C-0986-4679-8CBA-9B9E782AC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32631"/>
            <a:ext cx="10905065" cy="558190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4264123-BC06-4177-BDCF-997B1F641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499E9F9-168A-4FFB-9259-49961FDD1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7277"/>
            <a:ext cx="10905064" cy="556725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10B8C5C-02A9-4462-8885-600DF1A4C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725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C4B9532-E2FD-40F0-9B3B-819F07918C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04F56FB-5087-4F90-89BF-51688BE471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EB13C8-09F0-45A0-9DA0-DD09C3A701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59D26AD-CB39-4B27-AA90-43AA2FFDB6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A4D4A12-F755-414A-BBAC-8098DC0DA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65E9CA-C7D2-4ADA-9BDC-94354F54F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8DDB3CB-AA90-9244-F2BE-3987CA422C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48" y="549114"/>
            <a:ext cx="10826352" cy="502722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D743458-A89E-FEC9-3828-CD4640A3241F}"/>
              </a:ext>
            </a:extLst>
          </p:cNvPr>
          <p:cNvSpPr/>
          <p:nvPr/>
        </p:nvSpPr>
        <p:spPr>
          <a:xfrm>
            <a:off x="1127448" y="772859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</TotalTime>
  <Words>65</Words>
  <Application>Microsoft Office PowerPoint</Application>
  <PresentationFormat>Širokoúhlá obrazovka</PresentationFormat>
  <Paragraphs>10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2022-09-29T12:40:27Z</dcterms:modified>
</cp:coreProperties>
</file>