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6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6.wav"/><Relationship Id="rId18" Type="http://schemas.openxmlformats.org/officeDocument/2006/relationships/image" Target="../media/image8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audio" Target="../media/audio5.wav"/><Relationship Id="rId17" Type="http://schemas.openxmlformats.org/officeDocument/2006/relationships/image" Target="../media/image7.png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19" Type="http://schemas.openxmlformats.org/officeDocument/2006/relationships/audio" Target="../media/audio1.wav"/><Relationship Id="rId4" Type="http://schemas.openxmlformats.org/officeDocument/2006/relationships/image" Target="../media/image2.jpeg"/><Relationship Id="rId9" Type="http://schemas.openxmlformats.org/officeDocument/2006/relationships/image" Target="../media/image6.png"/><Relationship Id="rId14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viola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299" y="1110488"/>
            <a:ext cx="8065403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10">
            <a:extLst>
              <a:ext uri="{FF2B5EF4-FFF2-40B4-BE49-F238E27FC236}">
                <a16:creationId xmlns:a16="http://schemas.microsoft.com/office/drawing/2014/main" id="{F01131AA-8B9F-443C-B784-34C7D3BD6F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28" y="548680"/>
            <a:ext cx="8977464" cy="5424730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493526ED-9490-4DD8-AAAF-EF82064AF5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298" y="1027553"/>
            <a:ext cx="8076269" cy="4561687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id="{9BF034F3-A644-4EBE-AF0D-24C8911EB6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164" y="1027553"/>
            <a:ext cx="8110403" cy="4561687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6059704-D913-B23B-9C58-1D5674F76C9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80" y="2286318"/>
            <a:ext cx="4319481" cy="3208862"/>
          </a:xfrm>
          <a:prstGeom prst="rect">
            <a:avLst/>
          </a:prstGeom>
        </p:spPr>
      </p:pic>
      <p:sp>
        <p:nvSpPr>
          <p:cNvPr id="16" name="3 Rectángulo">
            <a:extLst>
              <a:ext uri="{FF2B5EF4-FFF2-40B4-BE49-F238E27FC236}">
                <a16:creationId xmlns:a16="http://schemas.microsoft.com/office/drawing/2014/main" id="{E4A4C827-480B-12B2-C86F-7F6EF2D9BB21}"/>
              </a:ext>
            </a:extLst>
          </p:cNvPr>
          <p:cNvSpPr/>
          <p:nvPr/>
        </p:nvSpPr>
        <p:spPr>
          <a:xfrm>
            <a:off x="30600" y="1175145"/>
            <a:ext cx="9082519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Romantic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Viola </a:t>
            </a:r>
          </a:p>
          <a:p>
            <a:pPr algn="ctr" eaLnBrk="1" hangingPunct="1">
              <a:defRPr/>
            </a:pPr>
            <a:r>
              <a:rPr lang="cs-CZ" sz="4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</a:t>
            </a:r>
            <a:endParaRPr lang="es-ES" sz="4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1F49623A-8AF8-5442-3961-13EEFAF74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76" y="5047697"/>
            <a:ext cx="10801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Say something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pic>
        <p:nvPicPr>
          <p:cNvPr id="19" name="Obrázek 18">
            <a:hlinkClick r:id="" action="ppaction://noaction">
              <a:snd r:embed="rId8" name="1 Jerusalema.wav"/>
            </a:hlinkClick>
            <a:extLst>
              <a:ext uri="{FF2B5EF4-FFF2-40B4-BE49-F238E27FC236}">
                <a16:creationId xmlns:a16="http://schemas.microsoft.com/office/drawing/2014/main" id="{9BC3BB89-88AE-1EF0-D024-8FFF9D1EAF3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053" y="2407985"/>
            <a:ext cx="664383" cy="664383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0" name="8 My heart will go on.wav"/>
            </a:hlinkClick>
            <a:extLst>
              <a:ext uri="{FF2B5EF4-FFF2-40B4-BE49-F238E27FC236}">
                <a16:creationId xmlns:a16="http://schemas.microsoft.com/office/drawing/2014/main" id="{AB1FF5BA-1ABE-3C66-7105-D6B80152469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099" y="4463336"/>
            <a:ext cx="664383" cy="664383"/>
          </a:xfrm>
          <a:prstGeom prst="rect">
            <a:avLst/>
          </a:prstGeom>
        </p:spPr>
      </p:pic>
      <p:pic>
        <p:nvPicPr>
          <p:cNvPr id="23" name="Obrázek 22">
            <a:hlinkClick r:id="" action="ppaction://noaction">
              <a:snd r:embed="rId11" name="4 Vivo per lei.wav"/>
            </a:hlinkClick>
            <a:extLst>
              <a:ext uri="{FF2B5EF4-FFF2-40B4-BE49-F238E27FC236}">
                <a16:creationId xmlns:a16="http://schemas.microsoft.com/office/drawing/2014/main" id="{17437063-E8DE-8CB4-3C93-E0538BB6FF4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714" y="3421565"/>
            <a:ext cx="664383" cy="664383"/>
          </a:xfrm>
          <a:prstGeom prst="rect">
            <a:avLst/>
          </a:prstGeom>
        </p:spPr>
      </p:pic>
      <p:pic>
        <p:nvPicPr>
          <p:cNvPr id="24" name="Obrázek 23">
            <a:hlinkClick r:id="" action="ppaction://noaction">
              <a:snd r:embed="rId12" name="7 Say something.wav"/>
            </a:hlinkClick>
            <a:extLst>
              <a:ext uri="{FF2B5EF4-FFF2-40B4-BE49-F238E27FC236}">
                <a16:creationId xmlns:a16="http://schemas.microsoft.com/office/drawing/2014/main" id="{3AC4F7F7-626D-D247-24D0-F9C00DD1A91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949" y="4442660"/>
            <a:ext cx="664383" cy="664383"/>
          </a:xfrm>
          <a:prstGeom prst="rect">
            <a:avLst/>
          </a:prstGeom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50229715-4C70-832C-A7FF-63FB91B1C6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5958" y="5076573"/>
            <a:ext cx="11916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chemeClr val="accent5">
                    <a:lumMod val="25000"/>
                  </a:schemeClr>
                </a:solidFill>
              </a:rPr>
              <a:t>My heart will go on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772FC7E-1C39-912E-F4F7-3078E9C34D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7963" y="4051257"/>
            <a:ext cx="10801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chemeClr val="accent5">
                    <a:lumMod val="25000"/>
                  </a:schemeClr>
                </a:solidFill>
              </a:rPr>
              <a:t>I will always love you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7EB50758-566D-624A-CEA9-F487F14C97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695" y="3091806"/>
            <a:ext cx="10801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Jerusalema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6AA9C1AD-6448-914E-8AF6-67844949B6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695" y="4117281"/>
            <a:ext cx="10801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Vivo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per lei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92D6CBB7-3955-EE47-C7FD-8DCEEBA608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2677" y="4103227"/>
            <a:ext cx="10801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Lambada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pic>
        <p:nvPicPr>
          <p:cNvPr id="35" name="Obrázek 34">
            <a:hlinkClick r:id="" action="ppaction://noaction">
              <a:snd r:embed="rId13" name="2 Despacito.wav"/>
            </a:hlinkClick>
            <a:extLst>
              <a:ext uri="{FF2B5EF4-FFF2-40B4-BE49-F238E27FC236}">
                <a16:creationId xmlns:a16="http://schemas.microsoft.com/office/drawing/2014/main" id="{8C73774B-B45A-54D3-7452-C1716742B60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824" y="2409621"/>
            <a:ext cx="664383" cy="664383"/>
          </a:xfrm>
          <a:prstGeom prst="rect">
            <a:avLst/>
          </a:prstGeom>
        </p:spPr>
      </p:pic>
      <p:pic>
        <p:nvPicPr>
          <p:cNvPr id="36" name="Obrázek 35">
            <a:hlinkClick r:id="" action="ppaction://noaction">
              <a:snd r:embed="rId14" name="5 Lambada.wav"/>
            </a:hlinkClick>
            <a:extLst>
              <a:ext uri="{FF2B5EF4-FFF2-40B4-BE49-F238E27FC236}">
                <a16:creationId xmlns:a16="http://schemas.microsoft.com/office/drawing/2014/main" id="{B2208BBC-5B31-3234-EEC8-CFE78628D4F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9939" y="3419081"/>
            <a:ext cx="664383" cy="664383"/>
          </a:xfrm>
          <a:prstGeom prst="rect">
            <a:avLst/>
          </a:prstGeom>
        </p:spPr>
      </p:pic>
      <p:sp>
        <p:nvSpPr>
          <p:cNvPr id="38" name="Text Box 47">
            <a:extLst>
              <a:ext uri="{FF2B5EF4-FFF2-40B4-BE49-F238E27FC236}">
                <a16:creationId xmlns:a16="http://schemas.microsoft.com/office/drawing/2014/main" id="{1962A883-EC94-4F87-0678-38F5582D2A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5216" y="2992832"/>
            <a:ext cx="10801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 A thousand years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1733E109-C0A3-F260-C903-FAE8D1FCA5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1350" y="3060728"/>
            <a:ext cx="10801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Despacito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2E532D45-F020-8F92-8E1F-5DC8C522A1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7963" y="5054761"/>
            <a:ext cx="10801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The power of love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11" name="3 Rectángulo">
            <a:extLst>
              <a:ext uri="{FF2B5EF4-FFF2-40B4-BE49-F238E27FC236}">
                <a16:creationId xmlns:a16="http://schemas.microsoft.com/office/drawing/2014/main" id="{144A3BAE-D126-97BC-ABE9-5031DC435C5F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9" name="Obrázek 28">
            <a:hlinkClick r:id="" action="ppaction://noaction">
              <a:snd r:embed="rId15" name="3 A thousand years.wav"/>
            </a:hlinkClick>
            <a:extLst>
              <a:ext uri="{FF2B5EF4-FFF2-40B4-BE49-F238E27FC236}">
                <a16:creationId xmlns:a16="http://schemas.microsoft.com/office/drawing/2014/main" id="{51B65AA4-FC19-E91B-7C77-503FB0C0FC6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402" y="2396072"/>
            <a:ext cx="664383" cy="664383"/>
          </a:xfrm>
          <a:prstGeom prst="rect">
            <a:avLst/>
          </a:prstGeom>
        </p:spPr>
      </p:pic>
      <p:pic>
        <p:nvPicPr>
          <p:cNvPr id="31" name="Obrázek 30">
            <a:hlinkClick r:id="" action="ppaction://noaction">
              <a:snd r:embed="rId2" name="10 The power of love.wav"/>
            </a:hlinkClick>
            <a:extLst>
              <a:ext uri="{FF2B5EF4-FFF2-40B4-BE49-F238E27FC236}">
                <a16:creationId xmlns:a16="http://schemas.microsoft.com/office/drawing/2014/main" id="{E5506227-DC2D-B38A-06A1-AA71ABD00BA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444" y="4484157"/>
            <a:ext cx="664383" cy="664383"/>
          </a:xfrm>
          <a:prstGeom prst="rect">
            <a:avLst/>
          </a:prstGeom>
        </p:spPr>
      </p:pic>
      <p:pic>
        <p:nvPicPr>
          <p:cNvPr id="32" name="Obrázek 31">
            <a:hlinkClick r:id="" action="ppaction://noaction">
              <a:snd r:embed="rId16" name="6 I will always love you.wav"/>
            </a:hlinkClick>
            <a:extLst>
              <a:ext uri="{FF2B5EF4-FFF2-40B4-BE49-F238E27FC236}">
                <a16:creationId xmlns:a16="http://schemas.microsoft.com/office/drawing/2014/main" id="{0F7EA284-07C7-C6CF-6582-C95CD955AFF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403" y="3435114"/>
            <a:ext cx="664383" cy="664383"/>
          </a:xfrm>
          <a:prstGeom prst="rect">
            <a:avLst/>
          </a:prstGeom>
        </p:spPr>
      </p:pic>
      <p:pic>
        <p:nvPicPr>
          <p:cNvPr id="57" name="Picture 53">
            <a:extLst>
              <a:ext uri="{FF2B5EF4-FFF2-40B4-BE49-F238E27FC236}">
                <a16:creationId xmlns:a16="http://schemas.microsoft.com/office/drawing/2014/main" id="{48E318A1-9CC4-12D4-ADD8-79A5C23A0A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567" y="1274488"/>
            <a:ext cx="551239" cy="45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Picture 53">
            <a:extLst>
              <a:ext uri="{FF2B5EF4-FFF2-40B4-BE49-F238E27FC236}">
                <a16:creationId xmlns:a16="http://schemas.microsoft.com/office/drawing/2014/main" id="{59EF6652-15AE-7C1B-2B24-8514453EB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436" y="1302214"/>
            <a:ext cx="551239" cy="45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" name="Picture 53">
            <a:extLst>
              <a:ext uri="{FF2B5EF4-FFF2-40B4-BE49-F238E27FC236}">
                <a16:creationId xmlns:a16="http://schemas.microsoft.com/office/drawing/2014/main" id="{53633CF2-C6A7-5129-23D4-C7F731545B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955" y="1313427"/>
            <a:ext cx="498712" cy="408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" name="Picture 53">
            <a:extLst>
              <a:ext uri="{FF2B5EF4-FFF2-40B4-BE49-F238E27FC236}">
                <a16:creationId xmlns:a16="http://schemas.microsoft.com/office/drawing/2014/main" id="{542D4DD4-D9AA-3A65-B52C-C56B6FB709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4035" y="1326450"/>
            <a:ext cx="498712" cy="408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5" name="Picture 53">
            <a:extLst>
              <a:ext uri="{FF2B5EF4-FFF2-40B4-BE49-F238E27FC236}">
                <a16:creationId xmlns:a16="http://schemas.microsoft.com/office/drawing/2014/main" id="{3223AADF-0FF2-AB37-5B70-3BAFADAFC1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710" y="1396204"/>
            <a:ext cx="380145" cy="311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6" name="Picture 53">
            <a:extLst>
              <a:ext uri="{FF2B5EF4-FFF2-40B4-BE49-F238E27FC236}">
                <a16:creationId xmlns:a16="http://schemas.microsoft.com/office/drawing/2014/main" id="{666F98DE-1BBD-0FBD-DBA0-D77F32846B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14" y="1355385"/>
            <a:ext cx="380145" cy="311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6">
            <a:extLst>
              <a:ext uri="{FF2B5EF4-FFF2-40B4-BE49-F238E27FC236}">
                <a16:creationId xmlns:a16="http://schemas.microsoft.com/office/drawing/2014/main" id="{A3285250-FAD3-B9BE-7523-6857D3F606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640" y="1801157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6">
            <a:extLst>
              <a:ext uri="{FF2B5EF4-FFF2-40B4-BE49-F238E27FC236}">
                <a16:creationId xmlns:a16="http://schemas.microsoft.com/office/drawing/2014/main" id="{6C078B46-FF19-D6C1-891B-C9E7F7EF21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428" y="1793616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6">
            <a:extLst>
              <a:ext uri="{FF2B5EF4-FFF2-40B4-BE49-F238E27FC236}">
                <a16:creationId xmlns:a16="http://schemas.microsoft.com/office/drawing/2014/main" id="{372BE55B-D998-ABF2-3079-E1EB94840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444" y="1801157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6">
            <a:extLst>
              <a:ext uri="{FF2B5EF4-FFF2-40B4-BE49-F238E27FC236}">
                <a16:creationId xmlns:a16="http://schemas.microsoft.com/office/drawing/2014/main" id="{3D5D6A58-7FBC-C73D-0D98-B0540F49AA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667" y="1800384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" name="Picture 6">
            <a:extLst>
              <a:ext uri="{FF2B5EF4-FFF2-40B4-BE49-F238E27FC236}">
                <a16:creationId xmlns:a16="http://schemas.microsoft.com/office/drawing/2014/main" id="{665ECA49-7127-1F9D-DA29-2F41DE703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277" y="1800384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6">
            <a:extLst>
              <a:ext uri="{FF2B5EF4-FFF2-40B4-BE49-F238E27FC236}">
                <a16:creationId xmlns:a16="http://schemas.microsoft.com/office/drawing/2014/main" id="{49988213-D27F-C121-D4F7-8D498F2152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4020" y="1781644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3" name="Picture 6">
            <a:extLst>
              <a:ext uri="{FF2B5EF4-FFF2-40B4-BE49-F238E27FC236}">
                <a16:creationId xmlns:a16="http://schemas.microsoft.com/office/drawing/2014/main" id="{CE2A9413-DBAE-3E98-D8B7-9EE9BF5F07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254" y="1766237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6">
            <a:extLst>
              <a:ext uri="{FF2B5EF4-FFF2-40B4-BE49-F238E27FC236}">
                <a16:creationId xmlns:a16="http://schemas.microsoft.com/office/drawing/2014/main" id="{6E67A147-47FC-99D3-A44B-31F75E409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696" y="1781644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69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0 The power of love.wav"/>
          </p:stSnd>
        </p:sndAc>
      </p:transition>
    </mc:Choice>
    <mc:Fallback xmlns="">
      <p:transition spd="slow" advClick="0">
        <p:split orient="vert"/>
        <p:sndAc>
          <p:stSnd>
            <p:snd r:embed="rId19" name="10 The power of love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270</TotalTime>
  <Words>37</Words>
  <Application>Microsoft Office PowerPoint</Application>
  <PresentationFormat>Předvádění na obrazovce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69</cp:revision>
  <dcterms:created xsi:type="dcterms:W3CDTF">2020-02-21T13:54:42Z</dcterms:created>
  <dcterms:modified xsi:type="dcterms:W3CDTF">2022-09-26T18:24:58Z</dcterms:modified>
</cp:coreProperties>
</file>