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94" r:id="rId4"/>
    <p:sldId id="295" r:id="rId5"/>
    <p:sldId id="281" r:id="rId6"/>
    <p:sldId id="285" r:id="rId7"/>
    <p:sldId id="284" r:id="rId8"/>
    <p:sldId id="288" r:id="rId9"/>
    <p:sldId id="305" r:id="rId10"/>
    <p:sldId id="304" r:id="rId11"/>
    <p:sldId id="291" r:id="rId12"/>
    <p:sldId id="263" r:id="rId13"/>
    <p:sldId id="303" r:id="rId14"/>
    <p:sldId id="302" r:id="rId15"/>
    <p:sldId id="301" r:id="rId16"/>
    <p:sldId id="279" r:id="rId17"/>
    <p:sldId id="299" r:id="rId18"/>
    <p:sldId id="300" r:id="rId19"/>
    <p:sldId id="297" r:id="rId20"/>
    <p:sldId id="278" r:id="rId21"/>
    <p:sldId id="298" r:id="rId22"/>
    <p:sldId id="277" r:id="rId23"/>
    <p:sldId id="276" r:id="rId24"/>
    <p:sldId id="286" r:id="rId25"/>
    <p:sldId id="271" r:id="rId26"/>
    <p:sldId id="296" r:id="rId27"/>
    <p:sldId id="29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64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2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AB1FB2-05BA-45DD-822B-3C2C856D4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5F94C6-369B-4AF3-BBC1-A250820ED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3771E317-3EB2-04F4-D011-C1F6544709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162880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B59058E-1A58-6FA9-DD7A-F9433776DA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32580" y="278179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15906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>
            <p:snd r:embed="rId2" name="Yanni-One_Man_s_Dream.wav"/>
          </p:stSnd>
        </p:sndAc>
      </p:transition>
    </mc:Choice>
    <mc:Fallback>
      <p:transition spd="slow" advClick="0" advTm="16000">
        <p:split orient="vert"/>
        <p:sndAc>
          <p:stSnd>
            <p:snd r:embed="rId2" name="Yanni-One_Man_s_Dre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73188E01-B400-4569-B86E-DDCC54DFA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D6AD044-F773-429B-AEBA-AD1EC4632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743047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64D719CD-9062-4060-8151-096EC2BA0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4304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F2429775-3051-CB78-7119-DB5CDF6FDFEF}"/>
              </a:ext>
            </a:extLst>
          </p:cNvPr>
          <p:cNvSpPr/>
          <p:nvPr/>
        </p:nvSpPr>
        <p:spPr>
          <a:xfrm>
            <a:off x="8688288" y="3957757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7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D74678-7091-4D9B-B2D7-7F636A6D5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7A776A-F615-4E0A-BA54-96E872D42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74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F747D4-ED7C-4216-99D9-ED3E6C690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5855A0-480C-4CDA-9E08-C88DEE540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277949-1759-4EAB-9C10-32F79168E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DDCD185-13D5-4D63-A746-03327987D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9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98F7E4-BB7B-4C02-90A8-1126F89DE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6EA5DB-2EEB-473C-8FBF-2DE026DD4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6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FBB0DF-4939-4F7E-A8BD-BDCEF6DE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950F53-8780-440A-B19D-4569932B6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4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681FEF-7387-4BA9-94C2-1D6E03C6C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5B39B8-1BF9-4465-A4B4-7E2901BD9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44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E8B125-C221-4A8D-9C09-B8B0D9372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F0159E-CE9C-45F3-AF34-774FC9056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0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60DDA0-84DA-4024-AD5E-70F224868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F405CC-B919-4738-A18D-6DD77EC2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891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088275-5990-40AB-A7EA-F626E297F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C98DA9-0359-484F-8AC0-3C7BC69E5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FA407D-CB40-4217-86BA-95DEC3B3A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A43158-C6F2-4BEA-8636-1D89BD244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20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3198FC37-23D5-4533-8E1F-22212E468B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0660C32-8BFB-443F-B03B-4C0A7C82A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3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34CA3034-1CCD-4A0F-B43F-4E7F6C024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3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05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8F1C06-D159-429A-B1C2-438D2BA11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729BD57-213A-4634-8523-E4CE127EF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48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16C509-A362-400B-8EA0-04600A02F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3E10A5-B726-42A2-9356-7E1962822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5ECD1B-774F-4F3D-8B01-0AB3F0D44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BCF347-661C-4C21-AABF-75A9D145D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2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Yanni-One_Man_s_Dream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Yanni-One_Man_s_Dream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6C5F5A-463D-4FA4-9B2A-82B2E97A1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7004D1-3DA1-4A1F-A728-84CA680CA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31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4CE669-F7A9-4E96-9A76-1C9ACC527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E7AB36-1080-4F5A-ADB1-78FC57FA1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3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379436-F46C-4AC6-8CD9-0FE843498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9109B09-13D1-4BE9-97A7-12E9940AC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FB4320-A981-4859-951F-E5E3916F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3AD6F7-7CE0-4676-B5F7-26EF158A9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25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588D81-3C2F-4DAA-BB5D-568561787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E703E3-10AA-4713-8BE0-A511E27A4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17CE26-A56C-45E3-AD80-D93316778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580D35-1686-4EAD-BDAA-005E903AF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48AC18-876D-46AB-9B73-1434E4B61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8C91E8-C799-4184-B32B-7EE659507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00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BA6BDD-7B40-46A3-A882-9EC64CBB8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CF27E8-FDC6-4BD3-96D2-E7B6C0589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8C9754-1427-47A2-82F5-94699D963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FCF0A3-2810-4D3B-82FD-CCD00429B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44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2CA0472-5EFF-11ED-2347-BDA746D9C2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B63EE93-7F69-5A3E-1232-35ACAF6C5AC3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78BB7E6B-0B40-2F0C-BAE3-7C62BBB493C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AE62E6A-F78B-6723-04AF-7E6B14BCBF2B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D14A664E-27A0-D617-D1EA-4592C137CCC8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55639276-33E4-DE6A-50AC-9D06EC08CCB9}"/>
              </a:ext>
            </a:extLst>
          </p:cNvPr>
          <p:cNvSpPr/>
          <p:nvPr/>
        </p:nvSpPr>
        <p:spPr>
          <a:xfrm>
            <a:off x="760723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7190C7A-0C9F-95CD-E88D-DB78DF0DEAC8}"/>
              </a:ext>
            </a:extLst>
          </p:cNvPr>
          <p:cNvSpPr/>
          <p:nvPr/>
        </p:nvSpPr>
        <p:spPr>
          <a:xfrm>
            <a:off x="4727848" y="47902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85</Words>
  <Application>Microsoft Office PowerPoint</Application>
  <PresentationFormat>Širokoúhlá obrazovka</PresentationFormat>
  <Paragraphs>17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2022-09-27T10:07:14Z</dcterms:modified>
</cp:coreProperties>
</file>