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1"/>
  </p:notesMasterIdLst>
  <p:sldIdLst>
    <p:sldId id="288" r:id="rId2"/>
    <p:sldId id="272" r:id="rId3"/>
    <p:sldId id="260" r:id="rId4"/>
    <p:sldId id="28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3" r:id="rId16"/>
    <p:sldId id="274" r:id="rId17"/>
    <p:sldId id="275" r:id="rId18"/>
    <p:sldId id="290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+iuhgN7MmqPnSJJpsNyA==" hashData="0FWIWF2S5ETCMRvw5zcUfXT3mnYeeroqCXKunNmP1zlLJC+XHjmb5r59VSbaTJ1GPX6/3JEimPgw7IZs9xdE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4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6E8A5-5100-4CC7-B79D-1B1FA26F13EA}" type="datetimeFigureOut">
              <a:rPr lang="fr-FR" smtClean="0"/>
              <a:t>26/09/2022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65B45-B55D-401B-85D7-780F9D44B4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450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20826-703A-E934-2EB8-B69938384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B1D6D8-8332-B518-00D6-41B2B978B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0C044-14CD-BE68-3917-F5D34262E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FCD9A3-5BB3-0293-9CA0-BB3F6985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60A026-BCD7-CF8A-6FB5-4D2A3DC81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06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5897-5BE3-E142-D3DC-31982D99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ADCBB-9A6D-CFA0-FAEE-A7A8427E5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BCCB93-4EB7-3D49-1F87-5E170291B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9490C9-8970-3BE1-4FAD-7F0D5F70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9E1F4-8289-9A5A-762C-321437A21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8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B2B5A-84A3-F726-592D-B7357F74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0CDFDA-0473-BC58-A5D0-34EE6EDA5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41DBDE-AB19-A8F1-61FF-3ADD0A868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3D8DD-4F8A-FDF8-3143-333554E9F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B9E665-4E97-D379-88DF-E04445AA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4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EB7A6-5370-5176-FB44-F14F00E8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C82A4D-0B4E-7C05-B303-67DE222BF4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E13917-42F7-634F-DC26-F51D89D2A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541A64-8F22-C1CC-D9C8-3D550D33B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DE98EA-1D93-D769-2326-55894D27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6ADDAD-E7E9-6001-A570-9A306BEAD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43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D3F1B-C6D7-9919-21CF-DE840AD46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CABE81-72C9-E754-C169-EF0DCC382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61332D-1546-5ECF-33FA-BBB35BA13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86209B-9BC8-1756-7762-7C620E80D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FE4B97-2B03-4AB1-5669-C74C9196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126105-433D-9D3A-F499-72EBC78B1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216F43-8747-2EC2-3BE7-6E78971A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59B93F-C556-C909-6FF6-09BB633B5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36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25F9D-8E64-5924-C1B1-593093FC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BED16C7-8E3A-9AB8-1F1F-AFB4E7D00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CEE484-4352-383D-AF3C-5666614F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03F3A8-9F54-EB72-7E51-A89149968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85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1C0236-2C5B-B2E9-2035-7C0DD3233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7BD648-E46A-F663-B1F3-7F6222DC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E9823A-C30F-0E7F-4CE8-078809F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77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AF348-54D9-F475-6DB2-C41895F56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A95EDE-F6A1-B526-E8A5-9ADF75027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362571-450E-5D8C-0243-9B3B9B1413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790B75-63BF-C82A-5D24-8B2F8929E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D6A3CB-B99F-9E48-C538-412A6E69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CB75E-D08E-C56A-B08F-486351B9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06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5A13B-9503-FAE5-6CA4-375B67E4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3EDA0B-ABB8-A8FA-2EAC-33EE7415B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0CF1B8-2E54-67A3-201F-34498648C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755008-0014-D947-73EB-8BDB01509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B9D21D-6FE3-9985-4DD0-350B67023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C33E39-6092-B37D-3671-2ADF4938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40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9357D-ABF4-CDA5-1A8D-8397A6202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EF6E7E-2775-08DA-5B34-5EA24E516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FA720F-519E-5D60-97A3-2706AE83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56A3A-559C-6F7E-23D8-D89D4115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93E56F-AB8A-812C-2AAA-DF751A8E9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579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F256B8-52A5-2F0F-1F44-12FE188C3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BF1220-3A04-B06D-A732-E4A95887C8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7B2C2F-2CF5-BDE3-9B89-C084F7F3E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8B6D6-A5CD-B132-DD40-9AE964C5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06AB6-5D8A-E745-BDB8-4AE78A97A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4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5760F97-DF0C-D1E2-A22A-1F48768C1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5CC6DA-EA84-A1F4-BD45-D52D61E97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7C58B8-2537-BA00-CA4E-E82554F31A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63A338-3863-B4B6-EB15-AAACA6873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8A63F7-D83D-8C0B-7E98-708A28DF0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0FE47-800D-4652-9033-9FDC22D07D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8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0DDF4E45-08AE-6D95-EC9C-0669E502E079}"/>
              </a:ext>
            </a:extLst>
          </p:cNvPr>
          <p:cNvSpPr txBox="1"/>
          <p:nvPr/>
        </p:nvSpPr>
        <p:spPr>
          <a:xfrm>
            <a:off x="5533697" y="2333297"/>
            <a:ext cx="66898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L’Abbaye De Westminster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560014F-53E2-3D16-02C5-F609C0C04CD7}"/>
              </a:ext>
            </a:extLst>
          </p:cNvPr>
          <p:cNvSpPr txBox="1"/>
          <p:nvPr/>
        </p:nvSpPr>
        <p:spPr>
          <a:xfrm>
            <a:off x="2774732" y="2610296"/>
            <a:ext cx="589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Présente   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217E88-A071-27A3-BF2E-98C185B3A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D007170-76A5-3E9F-F626-8EF5DDAEA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955D113-9322-F5EF-82C3-3DEBAEADD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90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  <p:sndAc>
          <p:stSnd loop="1">
            <p:snd r:embed="rId2" name="videoplayback (1)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DCD972-E3D1-2168-AD73-74A68E509B7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L'abbaye de Westminster est un édifice religieux de Londres. De nos jours, c'est un lieu touristique très fréquenté.</a:t>
            </a:r>
          </a:p>
          <a:p>
            <a:pPr algn="ctr"/>
            <a:endParaRPr lang="fr-F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D'abord chrétienne, c'est maintenant un haut-lieu du culte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anglican.De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même que la quasi-totalité des couronnements des monarques anglais a eu lieu dans cette abbaye, c'est le lieu De sépulture de la plupart des rois et reines d'Angleterre et autres figures nationales.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7C95BE-653E-B359-1BF7-6438352A4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B80BEF-FD74-E8A5-2C8F-7B1FD013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E83A982-935C-F8A3-4E9A-5F0919518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77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9A59D71-FAC2-77F3-0F1E-312509633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55" y="748145"/>
            <a:ext cx="9942021" cy="551965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B4FC6B-265C-40F9-7304-BBC074652E86}"/>
              </a:ext>
            </a:extLst>
          </p:cNvPr>
          <p:cNvSpPr txBox="1"/>
          <p:nvPr/>
        </p:nvSpPr>
        <p:spPr>
          <a:xfrm>
            <a:off x="2685393" y="220872"/>
            <a:ext cx="9506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Westminster Abbaye sur l’îlot disparu à l’époque Tudor (1485-1603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959A4A-7C93-8FBF-7270-F5A505383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4BD4FD-80EE-92E1-16F4-3FAD37A9F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B5F4BF-38CA-1F15-094D-3EB45578D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99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voûte&#10;&#10;Description générée automatiquement">
            <a:extLst>
              <a:ext uri="{FF2B5EF4-FFF2-40B4-BE49-F238E27FC236}">
                <a16:creationId xmlns:a16="http://schemas.microsoft.com/office/drawing/2014/main" id="{96B5C364-F2C2-EACC-BEAD-6503654E7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69" y="283779"/>
            <a:ext cx="7747462" cy="632197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589CE9-7CEB-291E-2873-C673DDAC1B1B}"/>
              </a:ext>
            </a:extLst>
          </p:cNvPr>
          <p:cNvSpPr txBox="1"/>
          <p:nvPr/>
        </p:nvSpPr>
        <p:spPr>
          <a:xfrm>
            <a:off x="8623738" y="4177862"/>
            <a:ext cx="3421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Chapelle d’Henri VII dans l’abbaye de Westminster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F4A6D36-AFE5-161B-590F-98F043DCA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B9B8EF-1475-E468-45F4-4EA86AACF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C6C993-6C37-E280-5650-86EC16EB2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0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lieu de culte, gens&#10;&#10;Description générée automatiquement">
            <a:extLst>
              <a:ext uri="{FF2B5EF4-FFF2-40B4-BE49-F238E27FC236}">
                <a16:creationId xmlns:a16="http://schemas.microsoft.com/office/drawing/2014/main" id="{DECED207-66B4-8876-243B-04B9DBD4C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504497"/>
            <a:ext cx="9753600" cy="589630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765746-EB56-740A-7CB9-0531D09E2848}"/>
              </a:ext>
            </a:extLst>
          </p:cNvPr>
          <p:cNvSpPr txBox="1"/>
          <p:nvPr/>
        </p:nvSpPr>
        <p:spPr>
          <a:xfrm>
            <a:off x="2112579" y="0"/>
            <a:ext cx="9459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Tours néogothiques de la Westminster Abbaye par le peintre Thomas </a:t>
            </a:r>
            <a:r>
              <a:rPr lang="fr-FR" b="1" i="1" dirty="0" err="1">
                <a:solidFill>
                  <a:srgbClr val="FFFF00"/>
                </a:solidFill>
              </a:rPr>
              <a:t>Hosmer</a:t>
            </a:r>
            <a:r>
              <a:rPr lang="fr-FR" b="1" i="1" dirty="0">
                <a:solidFill>
                  <a:srgbClr val="FFFF00"/>
                </a:solidFill>
              </a:rPr>
              <a:t> </a:t>
            </a:r>
            <a:r>
              <a:rPr lang="fr-FR" b="1" i="1" dirty="0" err="1">
                <a:solidFill>
                  <a:srgbClr val="FFFF00"/>
                </a:solidFill>
              </a:rPr>
              <a:t>Sheperd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6B35454-1B2F-89F9-F278-64461547F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B94307-E2AD-E9DD-B4C9-03FD27B54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4FF0CE-AF69-ADFB-4199-F1CFB8F03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51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51C1BD4B-1C61-4072-F25A-DAAE90C43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798022"/>
            <a:ext cx="8711738" cy="555290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259EEC-84E6-D4EF-ED3C-E2D3C00252D6}"/>
              </a:ext>
            </a:extLst>
          </p:cNvPr>
          <p:cNvSpPr txBox="1"/>
          <p:nvPr/>
        </p:nvSpPr>
        <p:spPr>
          <a:xfrm>
            <a:off x="4176429" y="322411"/>
            <a:ext cx="9334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Chapelle De Westminster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F74B446-FB61-6DD1-2478-FC9113207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7C9287-ABF8-A8B2-DA17-2FC0EA94E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D7BF55-6362-7951-4F28-4BC963B07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32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062C8B8F-C28E-5175-B211-F7120496C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6" y="378228"/>
            <a:ext cx="7484756" cy="610154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D3E527-AFAA-7F00-725C-435B5773CEAC}"/>
              </a:ext>
            </a:extLst>
          </p:cNvPr>
          <p:cNvSpPr txBox="1"/>
          <p:nvPr/>
        </p:nvSpPr>
        <p:spPr>
          <a:xfrm>
            <a:off x="8229600" y="4035972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Chapelle d'Henri VII par Canaletto, débuts 1750 Collection privée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E7E61E-8FC4-3417-4F30-CFC2ADC14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2BCBCE-AD5E-FC50-57DD-E796CA279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50A423-A074-0A30-577F-ED50D0961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9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bâtiment, plafond, voûte&#10;&#10;Description générée automatiquement">
            <a:extLst>
              <a:ext uri="{FF2B5EF4-FFF2-40B4-BE49-F238E27FC236}">
                <a16:creationId xmlns:a16="http://schemas.microsoft.com/office/drawing/2014/main" id="{A6F0CAAD-08AB-A2FE-C90D-F227474F1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731" y="693683"/>
            <a:ext cx="8166537" cy="578594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9364297-497D-B64C-07E8-631298BE3070}"/>
              </a:ext>
            </a:extLst>
          </p:cNvPr>
          <p:cNvSpPr txBox="1"/>
          <p:nvPr/>
        </p:nvSpPr>
        <p:spPr>
          <a:xfrm>
            <a:off x="4461642" y="308585"/>
            <a:ext cx="7357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Voûte de la chapelle Henri-VII.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BE5519-A17D-6347-7BE7-188416AAA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8AB21E4-69CE-0A43-0CC5-A3DBF0118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1CA47C3-63A6-92E1-81FB-EB6213598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16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&#10;&#10;Description générée automatiquement">
            <a:extLst>
              <a:ext uri="{FF2B5EF4-FFF2-40B4-BE49-F238E27FC236}">
                <a16:creationId xmlns:a16="http://schemas.microsoft.com/office/drawing/2014/main" id="{B345CA35-DCB1-AE6B-C065-038457589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917" y="366712"/>
            <a:ext cx="6181898" cy="61245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D8E8CF-D156-6362-C1E4-25CA05628DB3}"/>
              </a:ext>
            </a:extLst>
          </p:cNvPr>
          <p:cNvSpPr txBox="1"/>
          <p:nvPr/>
        </p:nvSpPr>
        <p:spPr>
          <a:xfrm>
            <a:off x="7866993" y="3941379"/>
            <a:ext cx="405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salle capitulaire.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74FCD7D-66E3-4C85-7E13-F02F964A9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254370-4CBF-688D-E0A9-E59F25B1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9D200B-6898-0D21-9DBA-3919CDD7E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79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court&#10;&#10;Description générée automatiquement">
            <a:extLst>
              <a:ext uri="{FF2B5EF4-FFF2-40B4-BE49-F238E27FC236}">
                <a16:creationId xmlns:a16="http://schemas.microsoft.com/office/drawing/2014/main" id="{35E62A65-E180-0A0E-9941-0D65F5EFC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785812"/>
            <a:ext cx="7620000" cy="528637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60BEFA-B317-74CE-0C3A-7B5DE7AC9519}"/>
              </a:ext>
            </a:extLst>
          </p:cNvPr>
          <p:cNvSpPr txBox="1"/>
          <p:nvPr/>
        </p:nvSpPr>
        <p:spPr>
          <a:xfrm>
            <a:off x="5722882" y="236483"/>
            <a:ext cx="6495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cloître.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22C723-3375-B91B-FAAE-5A426275C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5F5B9B-B5A4-122E-9EF4-E15B482DB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9E2289-424A-BB4D-9DE9-DE0AAFF34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3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bâtiment&#10;&#10;Description générée automatiquement">
            <a:extLst>
              <a:ext uri="{FF2B5EF4-FFF2-40B4-BE49-F238E27FC236}">
                <a16:creationId xmlns:a16="http://schemas.microsoft.com/office/drawing/2014/main" id="{069667E3-A374-35B7-E696-7060C6908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192" y="545432"/>
            <a:ext cx="7515616" cy="574307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FF7482-9A25-CE42-F7E2-0221FFA0AD65}"/>
              </a:ext>
            </a:extLst>
          </p:cNvPr>
          <p:cNvSpPr txBox="1"/>
          <p:nvPr/>
        </p:nvSpPr>
        <p:spPr>
          <a:xfrm>
            <a:off x="2522482" y="200163"/>
            <a:ext cx="81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Lady Chapel, vue de l'extérieur. Elle semble avoir été rajoutée après coup.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4956F1-48D2-5066-9D11-0987CCE66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3CCD32-B6F1-5DF9-8DA7-103CD05D9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B6957F-4E94-05F6-EEC8-4C6083290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écoré&#10;&#10;Description générée automatiquement">
            <a:extLst>
              <a:ext uri="{FF2B5EF4-FFF2-40B4-BE49-F238E27FC236}">
                <a16:creationId xmlns:a16="http://schemas.microsoft.com/office/drawing/2014/main" id="{E6457F05-1F76-DAB3-4A87-02832061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447" y="571500"/>
            <a:ext cx="8429106" cy="5715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696D19C-5C6B-F2CE-D4F5-9CCEE6ED7C00}"/>
              </a:ext>
            </a:extLst>
          </p:cNvPr>
          <p:cNvSpPr txBox="1"/>
          <p:nvPr/>
        </p:nvSpPr>
        <p:spPr>
          <a:xfrm>
            <a:off x="4466992" y="202168"/>
            <a:ext cx="8712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tombe du soldat inconnu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BDF066C-F8A7-68FF-4603-78C755F2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2DD8198-4482-DB19-E772-D0E76BED0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40ED17-70CB-51D6-F497-EA2C13B1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6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lieu de culte&#10;&#10;Description générée automatiquement">
            <a:extLst>
              <a:ext uri="{FF2B5EF4-FFF2-40B4-BE49-F238E27FC236}">
                <a16:creationId xmlns:a16="http://schemas.microsoft.com/office/drawing/2014/main" id="{2192449F-9A2D-F6E1-1847-E2C14A87A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82138"/>
            <a:ext cx="9144000" cy="598516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4E5C96-7267-7159-F7C5-27ED37266EAA}"/>
              </a:ext>
            </a:extLst>
          </p:cNvPr>
          <p:cNvSpPr txBox="1"/>
          <p:nvPr/>
        </p:nvSpPr>
        <p:spPr>
          <a:xfrm>
            <a:off x="4808482" y="112806"/>
            <a:ext cx="7977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Contreforts extérieurs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612872-02B6-581C-4D55-6E2CC24B3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E08E5D-B435-1993-A945-FA6CE44B9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95DFF7-06AA-203E-974B-D6D1D2F3E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35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colonnade&#10;&#10;Description générée automatiquement">
            <a:extLst>
              <a:ext uri="{FF2B5EF4-FFF2-40B4-BE49-F238E27FC236}">
                <a16:creationId xmlns:a16="http://schemas.microsoft.com/office/drawing/2014/main" id="{1D2E8CEA-CD36-EBC5-AC57-0B1366BCD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785" y="328353"/>
            <a:ext cx="6283731" cy="620129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7511A-47E0-84B9-7949-4B40D307F7AA}"/>
              </a:ext>
            </a:extLst>
          </p:cNvPr>
          <p:cNvSpPr txBox="1"/>
          <p:nvPr/>
        </p:nvSpPr>
        <p:spPr>
          <a:xfrm>
            <a:off x="8234855" y="4508937"/>
            <a:ext cx="395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</a:rPr>
              <a:t>N</a:t>
            </a:r>
            <a:r>
              <a:rPr lang="fr-FR" b="1" i="1" dirty="0">
                <a:solidFill>
                  <a:srgbClr val="FFFF00"/>
                </a:solidFill>
              </a:rPr>
              <a:t>ef gothique flamboyant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8E6911-4B21-19FD-76CE-0FEB613BA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8EFA62-3B9D-3CC2-4010-205347C88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476AEA-CFEE-FE0F-7B28-D0D185B33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17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gens, groupe&#10;&#10;Description générée automatiquement">
            <a:extLst>
              <a:ext uri="{FF2B5EF4-FFF2-40B4-BE49-F238E27FC236}">
                <a16:creationId xmlns:a16="http://schemas.microsoft.com/office/drawing/2014/main" id="{E3B9C007-64EE-60C6-A24C-6E4818D2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69" y="1006366"/>
            <a:ext cx="8581697" cy="55363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B479391-0A0B-DAB6-8657-A57F9A292206}"/>
              </a:ext>
            </a:extLst>
          </p:cNvPr>
          <p:cNvSpPr txBox="1"/>
          <p:nvPr/>
        </p:nvSpPr>
        <p:spPr>
          <a:xfrm>
            <a:off x="1797269" y="478612"/>
            <a:ext cx="8891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Une réunion de l'assemblée de Westminster (tableau de John Rogers Herbert (en) de 1847).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0DAA2D-7832-4E3B-AAC1-3E685CFBF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3D19EC-4227-B134-E3F4-E7D6297BB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DEA18A-D8FB-4ACE-F9D4-1D88F40FD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, rivière&#10;&#10;Description générée automatiquement">
            <a:extLst>
              <a:ext uri="{FF2B5EF4-FFF2-40B4-BE49-F238E27FC236}">
                <a16:creationId xmlns:a16="http://schemas.microsoft.com/office/drawing/2014/main" id="{9E53AFAB-7C8E-6874-1ECF-A678975DC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615142"/>
            <a:ext cx="10160000" cy="585216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210C90-1C36-1D33-10E9-67F197B32725}"/>
              </a:ext>
            </a:extLst>
          </p:cNvPr>
          <p:cNvSpPr txBox="1"/>
          <p:nvPr/>
        </p:nvSpPr>
        <p:spPr>
          <a:xfrm>
            <a:off x="3389587" y="190643"/>
            <a:ext cx="69683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Westminster Palace seen from the London Eye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8E49CD-5C8E-2CEC-0DA4-FAF886333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F21672-580C-18DC-ED90-B5AE9B831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AC054C-1FB2-CF0E-2DD3-DFD3E48D6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67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ignorant&#10;&#10;Description générée automatiquement">
            <a:extLst>
              <a:ext uri="{FF2B5EF4-FFF2-40B4-BE49-F238E27FC236}">
                <a16:creationId xmlns:a16="http://schemas.microsoft.com/office/drawing/2014/main" id="{3F79BF06-4F8C-13C0-D4E6-6293FACE9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186" y="551793"/>
            <a:ext cx="8765628" cy="575441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AE391-2215-69B9-2A97-0E4E08A95E21}"/>
              </a:ext>
            </a:extLst>
          </p:cNvPr>
          <p:cNvSpPr txBox="1"/>
          <p:nvPr/>
        </p:nvSpPr>
        <p:spPr>
          <a:xfrm>
            <a:off x="2128345" y="0"/>
            <a:ext cx="9112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palais de Westminster (à droite) se situe au bord de la Tamise, au cœur de Londres.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F422C1-393F-AB26-F068-7DD62B63E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ADF6D2-3054-EE74-7282-F306A52D6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CAF8E6-15A5-9FC3-0B46-BC0C96DC5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10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rivière&#10;&#10;Description générée automatiquement">
            <a:extLst>
              <a:ext uri="{FF2B5EF4-FFF2-40B4-BE49-F238E27FC236}">
                <a16:creationId xmlns:a16="http://schemas.microsoft.com/office/drawing/2014/main" id="{55A274F2-97E0-55AE-56E7-08BECE1CE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25" y="484908"/>
            <a:ext cx="9038550" cy="590203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6E087B-37FE-7F02-8882-27F37B400980}"/>
              </a:ext>
            </a:extLst>
          </p:cNvPr>
          <p:cNvSpPr txBox="1"/>
          <p:nvPr/>
        </p:nvSpPr>
        <p:spPr>
          <a:xfrm>
            <a:off x="4114801" y="115576"/>
            <a:ext cx="8770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</a:rPr>
              <a:t>Le palais de Westminster. Juillet 2009.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20045FA-5CE9-8FCE-5503-FCF7214CF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A7FAB8-F825-FD03-37A1-68F64C745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0F8684-6FF1-3B6E-CA00-8DA083446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5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eau, extérieur, ciel&#10;&#10;Description générée automatiquement">
            <a:extLst>
              <a:ext uri="{FF2B5EF4-FFF2-40B4-BE49-F238E27FC236}">
                <a16:creationId xmlns:a16="http://schemas.microsoft.com/office/drawing/2014/main" id="{392F9826-D36F-15CA-6DBC-364123171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551793"/>
            <a:ext cx="11105804" cy="58017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176C205-4F54-E936-F07B-B99A77EE9AE9}"/>
              </a:ext>
            </a:extLst>
          </p:cNvPr>
          <p:cNvSpPr txBox="1"/>
          <p:nvPr/>
        </p:nvSpPr>
        <p:spPr>
          <a:xfrm>
            <a:off x="4058307" y="135165"/>
            <a:ext cx="60933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palais de Westminster au crépuscule.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6E5DE0-4D40-D489-219C-C539BE98E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53AB782-84FA-9CAA-499A-C154CF7BD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DD2E97-2B74-BAA9-8F6D-80947E31F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53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cité, tour&#10;&#10;Description générée automatiquement">
            <a:extLst>
              <a:ext uri="{FF2B5EF4-FFF2-40B4-BE49-F238E27FC236}">
                <a16:creationId xmlns:a16="http://schemas.microsoft.com/office/drawing/2014/main" id="{4ECC6335-AC7B-055E-2664-2E5C761DE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92" y="252248"/>
            <a:ext cx="5626215" cy="635350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4B13A8-9CCD-1F22-E542-3DA37543F013}"/>
              </a:ext>
            </a:extLst>
          </p:cNvPr>
          <p:cNvSpPr txBox="1"/>
          <p:nvPr/>
        </p:nvSpPr>
        <p:spPr>
          <a:xfrm>
            <a:off x="6096000" y="4713890"/>
            <a:ext cx="5626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tour de l'Horloge du palais de Westminster abrite la célèbre cloche Big Ben.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98F1BC-0BBD-55E9-E6D8-E9D697815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00A8BA-F7AD-C9AD-28FC-258DD79C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885ED6-AE92-633E-EED4-F0A05AFC9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66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&#10;&#10;Description générée automatiquement">
            <a:extLst>
              <a:ext uri="{FF2B5EF4-FFF2-40B4-BE49-F238E27FC236}">
                <a16:creationId xmlns:a16="http://schemas.microsoft.com/office/drawing/2014/main" id="{C9B87F96-4C3D-C142-6454-941D7FD83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07" y="583325"/>
            <a:ext cx="10704786" cy="58017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6CF62-D60E-BA96-3EC3-12258D65DED4}"/>
              </a:ext>
            </a:extLst>
          </p:cNvPr>
          <p:cNvSpPr txBox="1"/>
          <p:nvPr/>
        </p:nvSpPr>
        <p:spPr>
          <a:xfrm>
            <a:off x="1087821" y="103633"/>
            <a:ext cx="10704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u="sng" dirty="0">
                <a:solidFill>
                  <a:srgbClr val="FFFF00"/>
                </a:solidFill>
              </a:rPr>
              <a:t>Le banquet de couronnement de George IV se tient à Westminster Hall en 1821, et fut le dernier du genre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069191-79BD-9F80-570F-7B7C7F4B5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4B1BFB-24F0-8D30-053A-B2B3899C1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ECA848-1C2D-7B10-B29F-1DB9465C4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17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hall, rouge&#10;&#10;Description générée automatiquement">
            <a:extLst>
              <a:ext uri="{FF2B5EF4-FFF2-40B4-BE49-F238E27FC236}">
                <a16:creationId xmlns:a16="http://schemas.microsoft.com/office/drawing/2014/main" id="{97B832B6-792B-8D07-AA83-5CEC877AC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67559"/>
            <a:ext cx="10160000" cy="583324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70FE08-A6D4-3083-42A0-4480EB4DBA45}"/>
              </a:ext>
            </a:extLst>
          </p:cNvPr>
          <p:cNvSpPr txBox="1"/>
          <p:nvPr/>
        </p:nvSpPr>
        <p:spPr>
          <a:xfrm>
            <a:off x="1655379" y="87867"/>
            <a:ext cx="9396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18 septembre 2022, le cercueil de la reine Elisabeth II sur son catafalque à Westminster Hall.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FA443A-AE0B-4BC8-6539-10EAB2DEC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160C3F-5158-F392-CE56-459F2D3B1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2F1196-6E04-F64B-91FC-307B8FAE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38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lée&#10;&#10;Description générée automatiquement">
            <a:extLst>
              <a:ext uri="{FF2B5EF4-FFF2-40B4-BE49-F238E27FC236}">
                <a16:creationId xmlns:a16="http://schemas.microsoft.com/office/drawing/2014/main" id="{3F700234-8AB3-1897-148F-C208316BD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583324"/>
            <a:ext cx="9525000" cy="567558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0860A8-B82F-6C26-98D5-237C4D624CA7}"/>
              </a:ext>
            </a:extLst>
          </p:cNvPr>
          <p:cNvSpPr txBox="1"/>
          <p:nvPr/>
        </p:nvSpPr>
        <p:spPr>
          <a:xfrm>
            <a:off x="2301764" y="213992"/>
            <a:ext cx="819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L'intérieur de l'Abbaye de Westminster est aussi époustouflant que l'extérieur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CFB08D-BBE7-D0EB-8599-264CF5945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7CE391-9C2C-9BC0-0307-636766637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124BED-9566-565A-B548-9F7C3A612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5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vieux, voûte&#10;&#10;Description générée automatiquement">
            <a:extLst>
              <a:ext uri="{FF2B5EF4-FFF2-40B4-BE49-F238E27FC236}">
                <a16:creationId xmlns:a16="http://schemas.microsoft.com/office/drawing/2014/main" id="{BB972A1B-9FEF-CE67-AB5C-CE7A1550E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50" y="409902"/>
            <a:ext cx="5839032" cy="603819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E15FB-58A0-64C6-01CD-B46709A6A4E2}"/>
              </a:ext>
            </a:extLst>
          </p:cNvPr>
          <p:cNvSpPr txBox="1"/>
          <p:nvPr/>
        </p:nvSpPr>
        <p:spPr>
          <a:xfrm>
            <a:off x="6432331" y="4051738"/>
            <a:ext cx="5565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L'Intérieur de la chapelle d'Henry VII à l'abbaye de Westminster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1977155-E89B-CE8E-43F6-AA70DB1BF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E14D8B-CD4B-35FF-4558-DD5E30009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B0345-0AED-88D3-CDCC-824D2D088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12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bois, pierre&#10;&#10;Description générée automatiquement">
            <a:extLst>
              <a:ext uri="{FF2B5EF4-FFF2-40B4-BE49-F238E27FC236}">
                <a16:creationId xmlns:a16="http://schemas.microsoft.com/office/drawing/2014/main" id="{259C0B4B-D434-1D82-F038-C6843AB3E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53" y="567559"/>
            <a:ext cx="9970093" cy="583324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E37B9D-CE03-BBC8-63DC-98173AB03350}"/>
              </a:ext>
            </a:extLst>
          </p:cNvPr>
          <p:cNvSpPr txBox="1"/>
          <p:nvPr/>
        </p:nvSpPr>
        <p:spPr>
          <a:xfrm>
            <a:off x="2617076" y="87867"/>
            <a:ext cx="8655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Galerie du </a:t>
            </a:r>
            <a:r>
              <a:rPr lang="fr-FR" b="1" i="1" dirty="0" err="1">
                <a:solidFill>
                  <a:srgbClr val="FFFF00"/>
                </a:solidFill>
              </a:rPr>
              <a:t>Queen’s</a:t>
            </a:r>
            <a:r>
              <a:rPr lang="fr-FR" b="1" i="1" dirty="0">
                <a:solidFill>
                  <a:srgbClr val="FFFF00"/>
                </a:solidFill>
              </a:rPr>
              <a:t> Diamond Jubilée de l'Abbaye de Westminster.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C2ECA4-217B-A0F9-7D48-43926F36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12846F-5FA9-BB51-06FC-C86CBA7AA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A28A81-FC07-D8FE-4507-831A0883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34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&#10;&#10;Description générée automatiquement">
            <a:extLst>
              <a:ext uri="{FF2B5EF4-FFF2-40B4-BE49-F238E27FC236}">
                <a16:creationId xmlns:a16="http://schemas.microsoft.com/office/drawing/2014/main" id="{CA0D9C81-100A-B891-9662-FFFDE68E37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2"/>
          <a:stretch/>
        </p:blipFill>
        <p:spPr>
          <a:xfrm>
            <a:off x="1213945" y="567559"/>
            <a:ext cx="9680027" cy="577017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252F1E-2D94-AB90-74E5-685916D46F3D}"/>
              </a:ext>
            </a:extLst>
          </p:cNvPr>
          <p:cNvSpPr txBox="1"/>
          <p:nvPr/>
        </p:nvSpPr>
        <p:spPr>
          <a:xfrm>
            <a:off x="2969173" y="150930"/>
            <a:ext cx="922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Vue intérieure  De L’Abbaye De Westminster célèbre à Londres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72CE81-9E0E-28CB-5F86-E5746A1CC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807DB1-A1F9-D1E1-30EA-DF38258F2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F278B0-9ED8-CE60-F6B3-B347DE86E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68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décoré, meubles&#10;&#10;Description générée automatiquement">
            <a:extLst>
              <a:ext uri="{FF2B5EF4-FFF2-40B4-BE49-F238E27FC236}">
                <a16:creationId xmlns:a16="http://schemas.microsoft.com/office/drawing/2014/main" id="{BF2249F4-36E4-4979-1C7C-FC4EA6222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949" y="631769"/>
            <a:ext cx="7596101" cy="5968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3339DA-610D-B2F2-4392-6735F1274B05}"/>
              </a:ext>
            </a:extLst>
          </p:cNvPr>
          <p:cNvSpPr txBox="1"/>
          <p:nvPr/>
        </p:nvSpPr>
        <p:spPr>
          <a:xfrm>
            <a:off x="5435287" y="73027"/>
            <a:ext cx="8339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Trône du sacre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8CAB249-CD62-DA3D-EB35-3D55A285C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BB22D7-B1F4-DED0-1E76-2DD20E6F5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34BDB8-0C1D-876F-1D2A-840033050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01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llée, pierre, voûte&#10;&#10;Description générée automatiquement">
            <a:extLst>
              <a:ext uri="{FF2B5EF4-FFF2-40B4-BE49-F238E27FC236}">
                <a16:creationId xmlns:a16="http://schemas.microsoft.com/office/drawing/2014/main" id="{53A066E0-BF2C-B417-FF17-DD5BE20EC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352" y="520262"/>
            <a:ext cx="9821917" cy="588053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89896C-F138-89C3-898D-4D11EDA20C68}"/>
              </a:ext>
            </a:extLst>
          </p:cNvPr>
          <p:cNvSpPr txBox="1"/>
          <p:nvPr/>
        </p:nvSpPr>
        <p:spPr>
          <a:xfrm>
            <a:off x="4761186" y="0"/>
            <a:ext cx="7630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u="sng" dirty="0">
                <a:solidFill>
                  <a:srgbClr val="FFFF00"/>
                </a:solidFill>
              </a:rPr>
              <a:t>La tombe du soldat inconnu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992B833-4505-6F9C-8DC1-9BE4961F1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1D92BA-0C09-F687-1E3F-3092B8376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949AE5-DA0C-8F72-CF2D-A04B54630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81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7DD5B80-DB2D-2657-4AA1-C45410335741}"/>
              </a:ext>
            </a:extLst>
          </p:cNvPr>
          <p:cNvSpPr txBox="1"/>
          <p:nvPr/>
        </p:nvSpPr>
        <p:spPr>
          <a:xfrm>
            <a:off x="1939159" y="2350639"/>
            <a:ext cx="9538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A  Présenter   L’Abbaye De Westminster (Londres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7884FB1-FB6C-66C0-3A73-A40BA6870BA0}"/>
              </a:ext>
            </a:extLst>
          </p:cNvPr>
          <p:cNvSpPr txBox="1"/>
          <p:nvPr/>
        </p:nvSpPr>
        <p:spPr>
          <a:xfrm>
            <a:off x="4209393" y="2967335"/>
            <a:ext cx="6889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55FAB3A-011B-1AB1-902A-6FB1E5C671F0}"/>
              </a:ext>
            </a:extLst>
          </p:cNvPr>
          <p:cNvSpPr txBox="1"/>
          <p:nvPr/>
        </p:nvSpPr>
        <p:spPr>
          <a:xfrm>
            <a:off x="5549462" y="3584031"/>
            <a:ext cx="364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202AAD-A23C-38D8-7A12-25B6E4DB9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/>
              <a:t>26/09/2022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4CCC13-C847-4A1E-4518-BA350645B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36B5AD-1361-E633-7928-53226F9A2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E47-800D-4652-9033-9FDC22D07DC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00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erris dir="l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455</Words>
  <Application>Microsoft Office PowerPoint</Application>
  <PresentationFormat>Grand écran</PresentationFormat>
  <Paragraphs>122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8</cp:revision>
  <dcterms:created xsi:type="dcterms:W3CDTF">2022-08-18T11:30:00Z</dcterms:created>
  <dcterms:modified xsi:type="dcterms:W3CDTF">2022-09-26T09:23:31Z</dcterms:modified>
</cp:coreProperties>
</file>