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80" r:id="rId6"/>
    <p:sldId id="278" r:id="rId7"/>
    <p:sldId id="281" r:id="rId8"/>
    <p:sldId id="294" r:id="rId9"/>
    <p:sldId id="293" r:id="rId10"/>
    <p:sldId id="288" r:id="rId11"/>
    <p:sldId id="301" r:id="rId12"/>
    <p:sldId id="296" r:id="rId13"/>
    <p:sldId id="289" r:id="rId14"/>
    <p:sldId id="300" r:id="rId15"/>
    <p:sldId id="299" r:id="rId16"/>
    <p:sldId id="311" r:id="rId17"/>
    <p:sldId id="298" r:id="rId18"/>
    <p:sldId id="297" r:id="rId19"/>
    <p:sldId id="310" r:id="rId20"/>
    <p:sldId id="309" r:id="rId21"/>
    <p:sldId id="308" r:id="rId22"/>
    <p:sldId id="307" r:id="rId23"/>
    <p:sldId id="306" r:id="rId24"/>
    <p:sldId id="305" r:id="rId25"/>
    <p:sldId id="304" r:id="rId26"/>
    <p:sldId id="303" r:id="rId27"/>
    <p:sldId id="287" r:id="rId28"/>
    <p:sldId id="291" r:id="rId29"/>
    <p:sldId id="302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Thajsko  6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Thailand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6ECA04-26C9-FA52-0FD5-795B8D86D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28467C4-086D-D305-52F5-9BF1460A17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6200" y="10527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83790E71-9334-C9B8-8CF1-73E97804F41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36836" y="212482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Karunesh - Sunset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Karunesh - Suns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4658849D-28AD-7C1C-C5D2-613BC7F8A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0" y="6381328"/>
            <a:ext cx="121852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Thaïlande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Tajlandia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Tailandia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Tayilann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Таїланд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Tayland</a:t>
            </a:r>
            <a:r>
              <a:rPr lang="cs-CZ" altLang="cs-CZ" sz="2000" b="1" dirty="0">
                <a:solidFill>
                  <a:srgbClr val="FF0000"/>
                </a:solidFill>
              </a:rPr>
              <a:t>   Τα</a:t>
            </a:r>
            <a:r>
              <a:rPr lang="cs-CZ" altLang="cs-CZ" sz="2000" b="1" dirty="0" err="1">
                <a:solidFill>
                  <a:srgbClr val="FF0000"/>
                </a:solidFill>
              </a:rPr>
              <a:t>ϊλάνδη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Tajska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82C4EBD-6DCB-A1CE-CA31-878F54B4A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0ABA61F-ED28-79BF-2146-14A91DB0832F}"/>
              </a:ext>
            </a:extLst>
          </p:cNvPr>
          <p:cNvSpPr/>
          <p:nvPr/>
        </p:nvSpPr>
        <p:spPr>
          <a:xfrm>
            <a:off x="3791744" y="836712"/>
            <a:ext cx="446449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Thajsko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9A0A182F-E634-D82A-47A2-4E148C873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90" y="764273"/>
            <a:ext cx="1008112" cy="950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BF900143-6BB2-6F63-0B1F-8E65C4607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6480" y="764273"/>
            <a:ext cx="753568" cy="517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D36C73C-E45D-78F2-DFEF-836CD6FBF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FB833FD0-0C7E-F386-61BF-EA0564AD3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7EF495-5D35-4168-DB18-88145D7D8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CBBF4A-85C5-1DF3-3EEC-B76D3F973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850E18-3646-9921-063F-379B362CD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179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9411EC-2499-F769-7FC1-29DDE72AA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678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995614-8BA7-64AE-122A-1E51D8738F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476250"/>
            <a:ext cx="108712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C68A89-4002-0BF8-95A9-17CC86E3F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B576EC-7BC8-DF09-0FCB-E78C687FC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2325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659840-BF94-39BC-9CB0-49475F1A8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DD5A575-0098-AD89-2006-DCAD293F9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551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71FA65F-7AD9-A4FE-4D56-C5E43685C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979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5AE991-4F8C-2ABD-A63D-87325B175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53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126F4D-81FF-A0A2-145B-057FE3B12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297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FD681D-6BCD-824E-019B-C560A91FA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32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5F25B8-11C1-2635-9BC8-1A7100EC4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22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708128-58DF-4C59-69F5-155C76BB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990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5E51A47-2E8B-29D2-E87D-F78FD6FC2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73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0A4ED1-9271-F121-0ECF-A995DF65E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289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741179-F0C2-0908-1770-F5CD16AAF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731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E13C7F-0FC9-0995-FE84-3CAE236DF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855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99519D-BCA4-A1B4-7E98-ED0872BC8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0164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6FCFED1-C2E1-6946-DD2A-B227AA223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270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43B15C9-358B-626C-5418-287E466FC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7B1860-2BC1-E709-3B7F-00E4C2780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DD66CD-DFB6-88A8-3485-8879B4723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235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A399DA8-0581-15FC-AE5A-71CBAEE22E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3041"/>
            <a:ext cx="10801200" cy="50832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7BE93D7-5D0E-B735-F0C5-64B6F2271A5D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B39D038-4CBC-273D-3929-4CA04EC6C0A5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1F89D58-C4FE-DA68-35C4-314FBE03A2DC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6BEB75E-F0F9-35B9-C3AB-91E139F8C3CD}"/>
              </a:ext>
            </a:extLst>
          </p:cNvPr>
          <p:cNvSpPr/>
          <p:nvPr/>
        </p:nvSpPr>
        <p:spPr>
          <a:xfrm>
            <a:off x="479376" y="49304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D468D80A-A3E1-5936-C94E-2F61D5F8F05C}"/>
              </a:ext>
            </a:extLst>
          </p:cNvPr>
          <p:cNvSpPr/>
          <p:nvPr/>
        </p:nvSpPr>
        <p:spPr>
          <a:xfrm>
            <a:off x="7636148" y="505270"/>
            <a:ext cx="461235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4DFDED2-923C-7646-B4B8-A067B13722B7}"/>
              </a:ext>
            </a:extLst>
          </p:cNvPr>
          <p:cNvSpPr/>
          <p:nvPr/>
        </p:nvSpPr>
        <p:spPr>
          <a:xfrm>
            <a:off x="4727848" y="50842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</TotalTime>
  <Words>82</Words>
  <Application>Microsoft Office PowerPoint</Application>
  <PresentationFormat>Širokoúhlá obrazovka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2022-09-25T13:52:28Z</dcterms:modified>
</cp:coreProperties>
</file>