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3" Type="http://schemas.openxmlformats.org/officeDocument/2006/relationships/image" Target="../media/image1.jp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audio" Target="../media/audio1.wav"/><Relationship Id="rId10" Type="http://schemas.openxmlformats.org/officeDocument/2006/relationships/audio" Target="../media/audio6.wav"/><Relationship Id="rId4" Type="http://schemas.openxmlformats.org/officeDocument/2006/relationships/image" Target="../media/image2.jpg"/><Relationship Id="rId9" Type="http://schemas.openxmlformats.org/officeDocument/2006/relationships/audio" Target="../media/audio5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Nederlandse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liedjes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91354" y="863964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58841F51-1BEF-4966-AD27-935D18630ED6}"/>
              </a:ext>
            </a:extLst>
          </p:cNvPr>
          <p:cNvSpPr/>
          <p:nvPr/>
        </p:nvSpPr>
        <p:spPr>
          <a:xfrm>
            <a:off x="456711" y="846611"/>
            <a:ext cx="823882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Nederlandse</a:t>
            </a:r>
            <a:r>
              <a:rPr lang="cs-CZ" sz="4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liedjes</a:t>
            </a:r>
            <a:r>
              <a:rPr lang="cs-CZ" sz="4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4</a:t>
            </a:r>
            <a:endParaRPr lang="es-ES" sz="4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1CD0761F-5BE9-4FB6-AC8D-2D5353D9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297" y="104073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0" name="AutoShape 32">
            <a:extLst>
              <a:ext uri="{FF2B5EF4-FFF2-40B4-BE49-F238E27FC236}">
                <a16:creationId xmlns:a16="http://schemas.microsoft.com/office/drawing/2014/main" id="{128E961B-ED17-4890-AD41-541178CDE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1709" y="1049782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DF6DAA6A-0D38-49C0-A978-6F2796B5AA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445" y="2041117"/>
            <a:ext cx="4856462" cy="3580376"/>
          </a:xfrm>
          <a:prstGeom prst="rect">
            <a:avLst/>
          </a:prstGeom>
        </p:spPr>
      </p:pic>
      <p:sp>
        <p:nvSpPr>
          <p:cNvPr id="17" name="3 Rectángulo">
            <a:extLst>
              <a:ext uri="{FF2B5EF4-FFF2-40B4-BE49-F238E27FC236}">
                <a16:creationId xmlns:a16="http://schemas.microsoft.com/office/drawing/2014/main" id="{0ED20ABC-8B20-4C21-8876-7BB44DDEDDA8}"/>
              </a:ext>
            </a:extLst>
          </p:cNvPr>
          <p:cNvSpPr/>
          <p:nvPr/>
        </p:nvSpPr>
        <p:spPr>
          <a:xfrm>
            <a:off x="137879" y="6185281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55">
            <a:hlinkClick r:id="" action="ppaction://noaction">
              <a:snd r:embed="rId5" name="4 Mooi is het leven.wav"/>
            </a:hlinkClick>
            <a:extLst>
              <a:ext uri="{FF2B5EF4-FFF2-40B4-BE49-F238E27FC236}">
                <a16:creationId xmlns:a16="http://schemas.microsoft.com/office/drawing/2014/main" id="{63E0B238-C32D-4652-99AD-12A77135F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43620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5">
            <a:hlinkClick r:id="" action="ppaction://noaction">
              <a:snd r:embed="rId7" name="2 Bilitis.wav"/>
            </a:hlinkClick>
            <a:extLst>
              <a:ext uri="{FF2B5EF4-FFF2-40B4-BE49-F238E27FC236}">
                <a16:creationId xmlns:a16="http://schemas.microsoft.com/office/drawing/2014/main" id="{CD39FB32-70CD-4E9B-A3A4-6FA54AF301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290725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8" name="3 Draaimolen wals.wav"/>
            </a:hlinkClick>
            <a:extLst>
              <a:ext uri="{FF2B5EF4-FFF2-40B4-BE49-F238E27FC236}">
                <a16:creationId xmlns:a16="http://schemas.microsoft.com/office/drawing/2014/main" id="{F9476ECB-85F0-4D28-B32E-B04A7806D8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361362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9" name="1 Zigeuner tango.wav"/>
            </a:hlinkClick>
            <a:extLst>
              <a:ext uri="{FF2B5EF4-FFF2-40B4-BE49-F238E27FC236}">
                <a16:creationId xmlns:a16="http://schemas.microsoft.com/office/drawing/2014/main" id="{B493F779-F635-4554-86F2-9A6414810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220780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5">
            <a:hlinkClick r:id="" action="ppaction://noaction">
              <a:snd r:embed="rId10" name="5 Waar de wilde rozen bloeien.wav"/>
            </a:hlinkClick>
            <a:extLst>
              <a:ext uri="{FF2B5EF4-FFF2-40B4-BE49-F238E27FC236}">
                <a16:creationId xmlns:a16="http://schemas.microsoft.com/office/drawing/2014/main" id="{E20CE946-BD68-4F98-88AD-9D3DE0E44B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495" y="43620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5">
            <a:hlinkClick r:id="" action="ppaction://noaction">
              <a:snd r:embed="rId11" name="7 Bij ons.wav"/>
            </a:hlinkClick>
            <a:extLst>
              <a:ext uri="{FF2B5EF4-FFF2-40B4-BE49-F238E27FC236}">
                <a16:creationId xmlns:a16="http://schemas.microsoft.com/office/drawing/2014/main" id="{E0DE4803-127B-47A4-93C5-F70A679E22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775" y="290562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2" name="8 Riesende polka.wav"/>
            </a:hlinkClick>
            <a:extLst>
              <a:ext uri="{FF2B5EF4-FFF2-40B4-BE49-F238E27FC236}">
                <a16:creationId xmlns:a16="http://schemas.microsoft.com/office/drawing/2014/main" id="{619A0490-B79F-4AAB-95BC-A498081CD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219692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12" name="6 Het is fijn om op de wereld te zijn.wav"/>
            </a:hlinkClick>
            <a:extLst>
              <a:ext uri="{FF2B5EF4-FFF2-40B4-BE49-F238E27FC236}">
                <a16:creationId xmlns:a16="http://schemas.microsoft.com/office/drawing/2014/main" id="{0013F5F1-FEB3-4C2F-A05E-727789C2D8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69" y="3611317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6151DB4E-EF9D-4753-8BA8-81A76CA755E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939" y="5086009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86F056F-D31F-4DD8-8BE0-65658725B6B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346" y="5115449"/>
            <a:ext cx="472554" cy="429594"/>
          </a:xfrm>
          <a:prstGeom prst="rect">
            <a:avLst/>
          </a:prstGeom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164ECBD2-8EB6-42F6-A109-EEE40EF94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856" y="4327134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Mooi is het leven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6B742790-4A6E-4C14-9ABA-E5F53A165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711" y="2956244"/>
            <a:ext cx="9193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 Bilitis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CF4B9201-0176-4AC2-9EA2-36DA0EA7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977" y="21999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Zigeuner tango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1B947883-75E9-46B4-8958-D9EFD895A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6935" y="2936929"/>
            <a:ext cx="8645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Bij ons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300DE14-38AE-4B87-893E-A0D40FC89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7217" y="3491384"/>
            <a:ext cx="106203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200" b="1">
                <a:solidFill>
                  <a:schemeClr val="accent5">
                    <a:lumMod val="25000"/>
                  </a:schemeClr>
                </a:solidFill>
              </a:rPr>
              <a:t>Het is fijn om op de wereld te zijn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3BCA83B8-30C2-4A76-A26F-2338742B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3507" y="4331058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200" b="1">
                <a:solidFill>
                  <a:schemeClr val="accent5">
                    <a:lumMod val="25000"/>
                  </a:schemeClr>
                </a:solidFill>
              </a:rPr>
              <a:t>Waar de wilde rozen bloeien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5CB890A6-7B6F-4357-87CC-961D36D87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281" y="3595146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 Draaimolen wals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D3009E7-0C56-42F8-B540-0F650C3C2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215653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Riesende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1" name="AutoShape 6" descr="1 - kolo - gif">
            <a:extLst>
              <a:ext uri="{FF2B5EF4-FFF2-40B4-BE49-F238E27FC236}">
                <a16:creationId xmlns:a16="http://schemas.microsoft.com/office/drawing/2014/main" id="{15E95C8A-A3C1-4693-9AA4-EDC4FE085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1106" y="3428243"/>
            <a:ext cx="456563" cy="47062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61873560-BF65-4BB3-AC96-FCD3128E9CFD}"/>
              </a:ext>
            </a:extLst>
          </p:cNvPr>
          <p:cNvSpPr/>
          <p:nvPr/>
        </p:nvSpPr>
        <p:spPr>
          <a:xfrm rot="20199454" flipH="1">
            <a:off x="4008179" y="2760407"/>
            <a:ext cx="440738" cy="2651801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5F87992E-FD36-4898-8805-4D4782A9C9EE}"/>
              </a:ext>
            </a:extLst>
          </p:cNvPr>
          <p:cNvSpPr txBox="1"/>
          <p:nvPr/>
        </p:nvSpPr>
        <p:spPr>
          <a:xfrm rot="20192510">
            <a:off x="4017590" y="3227426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7" name="Picture 14">
            <a:extLst>
              <a:ext uri="{FF2B5EF4-FFF2-40B4-BE49-F238E27FC236}">
                <a16:creationId xmlns:a16="http://schemas.microsoft.com/office/drawing/2014/main" id="{1DAB5A0E-1039-4BAB-A842-29BE7E68AE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690473" y="3022473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14">
            <a:extLst>
              <a:ext uri="{FF2B5EF4-FFF2-40B4-BE49-F238E27FC236}">
                <a16:creationId xmlns:a16="http://schemas.microsoft.com/office/drawing/2014/main" id="{C3F7506D-09CB-4F60-9CAB-6A2AB546C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525544" y="4965935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5483C4AF-657C-497C-BB49-27D61D95D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54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6" descr="1 - kolo - gif">
            <a:extLst>
              <a:ext uri="{FF2B5EF4-FFF2-40B4-BE49-F238E27FC236}">
                <a16:creationId xmlns:a16="http://schemas.microsoft.com/office/drawing/2014/main" id="{5663163B-5F44-4B64-953F-D70BDDE1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180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230D3CEB-5A82-43ED-9CD7-F426B764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4884" y="576710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6" descr="1 - kolo - gif">
            <a:extLst>
              <a:ext uri="{FF2B5EF4-FFF2-40B4-BE49-F238E27FC236}">
                <a16:creationId xmlns:a16="http://schemas.microsoft.com/office/drawing/2014/main" id="{81AA6E16-F89F-4F94-8E31-7812A9A61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1646" y="577415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9" name="AutoShape 6" descr="1 - kolo - gif">
            <a:extLst>
              <a:ext uri="{FF2B5EF4-FFF2-40B4-BE49-F238E27FC236}">
                <a16:creationId xmlns:a16="http://schemas.microsoft.com/office/drawing/2014/main" id="{44062188-5053-435E-9514-2442C8AB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977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0" name="AutoShape 6" descr="1 - kolo - gif">
            <a:extLst>
              <a:ext uri="{FF2B5EF4-FFF2-40B4-BE49-F238E27FC236}">
                <a16:creationId xmlns:a16="http://schemas.microsoft.com/office/drawing/2014/main" id="{01B0110E-1305-4210-AACD-E8C05289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8053" y="577900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1" name="AutoShape 6" descr="1 - kolo - gif">
            <a:extLst>
              <a:ext uri="{FF2B5EF4-FFF2-40B4-BE49-F238E27FC236}">
                <a16:creationId xmlns:a16="http://schemas.microsoft.com/office/drawing/2014/main" id="{C78AD768-A1E2-433B-9662-3C66C51AB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88" y="576777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6050712A-427E-4174-96E2-B54B5487A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2991" y="577384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WordArt 72">
            <a:extLst>
              <a:ext uri="{FF2B5EF4-FFF2-40B4-BE49-F238E27FC236}">
                <a16:creationId xmlns:a16="http://schemas.microsoft.com/office/drawing/2014/main" id="{2078385E-8B17-4AC6-8B1B-E10D13C3E5C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735722" y="3243232"/>
            <a:ext cx="1094701" cy="119419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3CE9D861-8192-4DE4-B050-5CE37A3C686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96" y="5133001"/>
            <a:ext cx="472554" cy="42959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8F08B438-5AF1-4E15-86F1-8441B33BAC8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771" y="5115449"/>
            <a:ext cx="472554" cy="429594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D2C73D78-7388-49E3-A6E7-D074299619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324" y="5092777"/>
            <a:ext cx="472554" cy="429594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83B06ACF-6DCC-46BE-8012-D1F6CD91903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5" y="5084629"/>
            <a:ext cx="472554" cy="429594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7541F38-A65E-4241-9E67-4C41AF40B2B6}"/>
              </a:ext>
            </a:extLst>
          </p:cNvPr>
          <p:cNvSpPr/>
          <p:nvPr/>
        </p:nvSpPr>
        <p:spPr>
          <a:xfrm>
            <a:off x="2640021" y="1566975"/>
            <a:ext cx="370717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Dutch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songs</a:t>
            </a:r>
            <a:endParaRPr lang="es-ES" sz="28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C4D0FF23-1893-1A4A-1BBF-750BDD55D45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613" y="1668385"/>
            <a:ext cx="415276" cy="377523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1FA7E74E-135E-7505-B3E3-147BC4B239F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2710" y="1668384"/>
            <a:ext cx="415276" cy="377523"/>
          </a:xfrm>
          <a:prstGeom prst="rect">
            <a:avLst/>
          </a:prstGeom>
        </p:spPr>
      </p:pic>
      <p:pic>
        <p:nvPicPr>
          <p:cNvPr id="27" name="Obrázek 26">
            <a:extLst>
              <a:ext uri="{FF2B5EF4-FFF2-40B4-BE49-F238E27FC236}">
                <a16:creationId xmlns:a16="http://schemas.microsoft.com/office/drawing/2014/main" id="{842D0070-7E3D-BE42-48A9-ECD21A95700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474" y="1668384"/>
            <a:ext cx="415276" cy="377523"/>
          </a:xfrm>
          <a:prstGeom prst="rect">
            <a:avLst/>
          </a:prstGeom>
        </p:spPr>
      </p:pic>
      <p:pic>
        <p:nvPicPr>
          <p:cNvPr id="28" name="Obrázek 27">
            <a:extLst>
              <a:ext uri="{FF2B5EF4-FFF2-40B4-BE49-F238E27FC236}">
                <a16:creationId xmlns:a16="http://schemas.microsoft.com/office/drawing/2014/main" id="{9809AC02-982E-087C-D50E-31998F83178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689" y="1668384"/>
            <a:ext cx="415276" cy="377523"/>
          </a:xfrm>
          <a:prstGeom prst="rect">
            <a:avLst/>
          </a:prstGeom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08C155CF-573C-F95E-9D55-823799097AA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420" y="1681647"/>
            <a:ext cx="415276" cy="377523"/>
          </a:xfrm>
          <a:prstGeom prst="rect">
            <a:avLst/>
          </a:prstGeom>
        </p:spPr>
      </p:pic>
      <p:pic>
        <p:nvPicPr>
          <p:cNvPr id="31" name="Obrázek 30">
            <a:extLst>
              <a:ext uri="{FF2B5EF4-FFF2-40B4-BE49-F238E27FC236}">
                <a16:creationId xmlns:a16="http://schemas.microsoft.com/office/drawing/2014/main" id="{D81E9779-FFEF-CEA8-16C3-9368B9AE2E5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796" y="1640950"/>
            <a:ext cx="415276" cy="377523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A3744557-0FEF-1AA5-B87A-92C3D5A987D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489" y="1650929"/>
            <a:ext cx="415276" cy="377523"/>
          </a:xfrm>
          <a:prstGeom prst="rect">
            <a:avLst/>
          </a:prstGeom>
        </p:spPr>
      </p:pic>
      <p:pic>
        <p:nvPicPr>
          <p:cNvPr id="37" name="Obrázek 36">
            <a:extLst>
              <a:ext uri="{FF2B5EF4-FFF2-40B4-BE49-F238E27FC236}">
                <a16:creationId xmlns:a16="http://schemas.microsoft.com/office/drawing/2014/main" id="{5AFDFE77-2C57-FFF7-2D46-EB9F36FAB90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350" y="1640950"/>
            <a:ext cx="415276" cy="37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05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Riesende polka.wav"/>
          </p:stSnd>
        </p:sndAc>
      </p:transition>
    </mc:Choice>
    <mc:Fallback xmlns="">
      <p:transition spd="slow">
        <p:split orient="vert"/>
        <p:sndAc>
          <p:stSnd>
            <p:snd r:embed="rId15" name="8 Riesende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61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5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148</TotalTime>
  <Words>64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52</cp:revision>
  <dcterms:created xsi:type="dcterms:W3CDTF">2020-02-21T13:54:42Z</dcterms:created>
  <dcterms:modified xsi:type="dcterms:W3CDTF">2022-09-24T18:36:21Z</dcterms:modified>
</cp:coreProperties>
</file>