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288" r:id="rId10"/>
    <p:sldId id="287" r:id="rId11"/>
    <p:sldId id="289" r:id="rId12"/>
    <p:sldId id="299" r:id="rId13"/>
    <p:sldId id="297" r:id="rId14"/>
    <p:sldId id="298" r:id="rId15"/>
    <p:sldId id="296" r:id="rId16"/>
    <p:sldId id="295" r:id="rId17"/>
    <p:sldId id="294" r:id="rId18"/>
    <p:sldId id="308" r:id="rId19"/>
    <p:sldId id="307" r:id="rId20"/>
    <p:sldId id="306" r:id="rId21"/>
    <p:sldId id="305" r:id="rId22"/>
    <p:sldId id="304" r:id="rId23"/>
    <p:sldId id="303" r:id="rId24"/>
    <p:sldId id="302" r:id="rId25"/>
    <p:sldId id="301" r:id="rId26"/>
    <p:sldId id="300" r:id="rId27"/>
    <p:sldId id="310" r:id="rId28"/>
    <p:sldId id="309" r:id="rId29"/>
    <p:sldId id="293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Belgie  28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Belgium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431B4F-141C-4241-DD37-457506B93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ECFDECD-14BD-D005-E0FD-D80D0CBE8D9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83432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4933DC3-9231-93F0-3854-04A0920EDE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24068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Valse foraine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Valse fora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886EE2CC-3A3F-1E49-98B8-BB0AF88946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6067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Belgium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België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Bélgica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Bèlgica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Бельгія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Бельгия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בלגיה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F6C9CBC-4BF8-9AD9-11D9-F82DA27A5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073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B70CA60-3C42-A341-CA0A-F0723F88426A}"/>
              </a:ext>
            </a:extLst>
          </p:cNvPr>
          <p:cNvSpPr/>
          <p:nvPr/>
        </p:nvSpPr>
        <p:spPr>
          <a:xfrm>
            <a:off x="695400" y="764704"/>
            <a:ext cx="4032448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Belgie </a:t>
            </a: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BB51948-6C30-91C4-FF3A-708B2A9CA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4949CC-CE3B-81E7-B9DF-C65083E749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D6668B-0E96-8710-3774-1BC15139A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8F51D6-E4A7-8829-3898-94DF27DEE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68FF04-1AF0-2D9D-C62D-27E651BCF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4D7ABA-5D22-A04A-01C7-B4288CEC3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B95C6A-C732-CB2F-8FD5-3988F7D829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DB295C-2BBA-D73F-7111-4D031B0F4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7260B8-91B9-0553-5EBB-FEAC567FB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74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82AA2E-9231-9DD3-2501-C5762DD73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2687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87F34D-BEF4-D0F4-C7BF-75D7B9824D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5678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CA293F-BB20-E1E8-11C2-A3E686E4A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2044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6141C3-BC29-BA7F-C203-4F5409E21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336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99685F-6E58-6D04-5260-2BFF75405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44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491758-EE1E-199A-0B90-4EECFD9B0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049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B5A545-4A94-027E-788B-30670BA01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891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E5299B-C18A-44D8-BD51-E9A3E3DCF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665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028678-F68F-124F-9C2D-169725760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4314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818E8F-E412-66DF-B0A6-720AEC049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6662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FDBFBF-FD0C-C361-5251-59D8D6605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559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F3F012-C246-F96C-840C-13AD03CD01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481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D4DC03-7956-6613-D5B5-DB8198A0C2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7422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102614-470A-3DAE-EC3C-B72AB2FBE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9113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E230089-894E-3270-67D1-57E0332BD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509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79EA91-E2E2-9785-1190-16EA9B903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97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801912-9111-9310-26F2-12A38FA33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981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E92A19-B43D-4575-31DA-FEB6EABA01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A90A043-C3EB-9E64-4D3F-F149A99186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92" y="500323"/>
            <a:ext cx="10813807" cy="50760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41AB651-72EB-F594-C0E9-878648BF9CFC}"/>
              </a:ext>
            </a:extLst>
          </p:cNvPr>
          <p:cNvSpPr/>
          <p:nvPr/>
        </p:nvSpPr>
        <p:spPr>
          <a:xfrm>
            <a:off x="4151784" y="505312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DD96431-5C63-1F95-3061-825CDCF49D51}"/>
              </a:ext>
            </a:extLst>
          </p:cNvPr>
          <p:cNvSpPr/>
          <p:nvPr/>
        </p:nvSpPr>
        <p:spPr>
          <a:xfrm>
            <a:off x="540181" y="5072290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BE61B376-D4B2-A99B-C5DB-568E4FCFA886}"/>
              </a:ext>
            </a:extLst>
          </p:cNvPr>
          <p:cNvSpPr/>
          <p:nvPr/>
        </p:nvSpPr>
        <p:spPr>
          <a:xfrm>
            <a:off x="9622145" y="506080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F16967A-EFB2-E648-175A-1CD62E1CF990}"/>
              </a:ext>
            </a:extLst>
          </p:cNvPr>
          <p:cNvSpPr/>
          <p:nvPr/>
        </p:nvSpPr>
        <p:spPr>
          <a:xfrm>
            <a:off x="407368" y="447891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0F4C8FCA-7BDD-3760-BD0C-2F0CB6C79C8B}"/>
              </a:ext>
            </a:extLst>
          </p:cNvPr>
          <p:cNvSpPr/>
          <p:nvPr/>
        </p:nvSpPr>
        <p:spPr>
          <a:xfrm>
            <a:off x="7608168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87826A11-CAB2-70A2-334B-C68A4759E41A}"/>
              </a:ext>
            </a:extLst>
          </p:cNvPr>
          <p:cNvSpPr/>
          <p:nvPr/>
        </p:nvSpPr>
        <p:spPr>
          <a:xfrm>
            <a:off x="4655840" y="97982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83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2022-09-24T13:06:06Z</dcterms:modified>
</cp:coreProperties>
</file>