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3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F075B"/>
    <a:srgbClr val="F4D4E9"/>
    <a:srgbClr val="D454A6"/>
    <a:srgbClr val="FF66FF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audio" Target="../media/audio7.wav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2" Type="http://schemas.openxmlformats.org/officeDocument/2006/relationships/audio" Target="../media/audio1.wav"/><Relationship Id="rId16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5.wav"/><Relationship Id="rId5" Type="http://schemas.openxmlformats.org/officeDocument/2006/relationships/image" Target="../media/image3.jpeg"/><Relationship Id="rId15" Type="http://schemas.openxmlformats.org/officeDocument/2006/relationships/image" Target="../media/image7.png"/><Relationship Id="rId10" Type="http://schemas.openxmlformats.org/officeDocument/2006/relationships/audio" Target="../media/audio4.wav"/><Relationship Id="rId19" Type="http://schemas.openxmlformats.org/officeDocument/2006/relationships/audio" Target="../media/audio1.wav"/><Relationship Id="rId4" Type="http://schemas.openxmlformats.org/officeDocument/2006/relationships/image" Target="../media/image2.jpeg"/><Relationship Id="rId9" Type="http://schemas.openxmlformats.org/officeDocument/2006/relationships/audio" Target="../media/audio3.wav"/><Relationship Id="rId14" Type="http://schemas.openxmlformats.org/officeDocument/2006/relationships/image" Target="../media/image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463" y="1456264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538E3D38-A6B7-4D33-9540-26ACBBA4224F}"/>
              </a:ext>
            </a:extLst>
          </p:cNvPr>
          <p:cNvSpPr/>
          <p:nvPr/>
        </p:nvSpPr>
        <p:spPr>
          <a:xfrm>
            <a:off x="-47625" y="6071796"/>
            <a:ext cx="91440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7D1D6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600" b="1" spc="38" dirty="0">
              <a:ln w="11430"/>
              <a:solidFill>
                <a:srgbClr val="7D1D6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0C1BE060-6085-48B0-8767-153FE751AB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705" y="795860"/>
            <a:ext cx="8468590" cy="5019060"/>
          </a:xfrm>
          <a:prstGeom prst="rect">
            <a:avLst/>
          </a:prstGeom>
          <a:noFill/>
          <a:ln w="317500">
            <a:pattFill prst="pct90">
              <a:fgClr>
                <a:srgbClr val="80008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2" name="3 Rectángulo">
            <a:extLst>
              <a:ext uri="{FF2B5EF4-FFF2-40B4-BE49-F238E27FC236}">
                <a16:creationId xmlns:a16="http://schemas.microsoft.com/office/drawing/2014/main" id="{6271601D-13DA-4FAE-88BF-BA8331816900}"/>
              </a:ext>
            </a:extLst>
          </p:cNvPr>
          <p:cNvSpPr/>
          <p:nvPr/>
        </p:nvSpPr>
        <p:spPr>
          <a:xfrm>
            <a:off x="399987" y="1056489"/>
            <a:ext cx="528943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Instrumental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4400" b="1" spc="38" dirty="0" err="1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Hits</a:t>
            </a:r>
            <a:r>
              <a:rPr lang="cs-CZ" sz="44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26 </a:t>
            </a:r>
            <a:endParaRPr lang="es-ES" sz="44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3" name="Picture 20">
            <a:hlinkClick r:id="" action="ppaction://noaction">
              <a:snd r:embed="rId7" name="1 All good.wav"/>
            </a:hlinkClick>
            <a:extLst>
              <a:ext uri="{FF2B5EF4-FFF2-40B4-BE49-F238E27FC236}">
                <a16:creationId xmlns:a16="http://schemas.microsoft.com/office/drawing/2014/main" id="{BD4C509D-A113-4555-95D6-6D262CF3D30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08" y="1422213"/>
            <a:ext cx="444838" cy="403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 Box 47">
            <a:extLst>
              <a:ext uri="{FF2B5EF4-FFF2-40B4-BE49-F238E27FC236}">
                <a16:creationId xmlns:a16="http://schemas.microsoft.com/office/drawing/2014/main" id="{E940DCCC-B979-4C0C-B7C6-476C9CC8E2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1923" y="2037692"/>
            <a:ext cx="89520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881C5A"/>
                </a:solidFill>
              </a:rPr>
              <a:t>Healing</a:t>
            </a:r>
            <a:endParaRPr lang="nl-BE" altLang="cs-CZ" sz="1200" b="1" dirty="0">
              <a:solidFill>
                <a:srgbClr val="881C5A"/>
              </a:solidFill>
            </a:endParaRPr>
          </a:p>
        </p:txBody>
      </p:sp>
      <p:pic>
        <p:nvPicPr>
          <p:cNvPr id="18" name="Picture 20">
            <a:hlinkClick r:id="" action="ppaction://noaction">
              <a:snd r:embed="rId9" name="2 Healing.wav"/>
            </a:hlinkClick>
            <a:extLst>
              <a:ext uri="{FF2B5EF4-FFF2-40B4-BE49-F238E27FC236}">
                <a16:creationId xmlns:a16="http://schemas.microsoft.com/office/drawing/2014/main" id="{5931DA86-B9DE-4737-861C-04CC67B13F2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0490" y="2013709"/>
            <a:ext cx="444838" cy="403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0">
            <a:hlinkClick r:id="" action="ppaction://noaction">
              <a:snd r:embed="rId10" name="6 Sweet you hear.wav"/>
            </a:hlinkClick>
            <a:extLst>
              <a:ext uri="{FF2B5EF4-FFF2-40B4-BE49-F238E27FC236}">
                <a16:creationId xmlns:a16="http://schemas.microsoft.com/office/drawing/2014/main" id="{349D82DF-C0F1-42C6-A144-CD84426576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339" y="4424321"/>
            <a:ext cx="444838" cy="403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0">
            <a:hlinkClick r:id="" action="ppaction://noaction">
              <a:snd r:embed="rId11" name="3 My good father.wav"/>
            </a:hlinkClick>
            <a:extLst>
              <a:ext uri="{FF2B5EF4-FFF2-40B4-BE49-F238E27FC236}">
                <a16:creationId xmlns:a16="http://schemas.microsoft.com/office/drawing/2014/main" id="{7A1ED6ED-093A-42C0-B454-3CCDCF3764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5572" y="2595376"/>
            <a:ext cx="444838" cy="403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hlinkClick r:id="" action="ppaction://noaction">
              <a:snd r:embed="rId12" name="5 I love you so much.wav"/>
            </a:hlinkClick>
            <a:extLst>
              <a:ext uri="{FF2B5EF4-FFF2-40B4-BE49-F238E27FC236}">
                <a16:creationId xmlns:a16="http://schemas.microsoft.com/office/drawing/2014/main" id="{744EA76F-EF62-44F6-A227-29D083CF0F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9125" y="3822921"/>
            <a:ext cx="444838" cy="403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0">
            <a:hlinkClick r:id="" action="ppaction://noaction">
              <a:snd r:embed="rId13" name="4 Hold my hand.wav"/>
            </a:hlinkClick>
            <a:extLst>
              <a:ext uri="{FF2B5EF4-FFF2-40B4-BE49-F238E27FC236}">
                <a16:creationId xmlns:a16="http://schemas.microsoft.com/office/drawing/2014/main" id="{34ECEEB9-05BC-4A98-9B47-0D4808EF45A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9125" y="3205672"/>
            <a:ext cx="444838" cy="403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0">
            <a:hlinkClick r:id="" action="ppaction://noaction">
              <a:snd r:embed="rId2" name="8 Keep love.wav"/>
            </a:hlinkClick>
            <a:extLst>
              <a:ext uri="{FF2B5EF4-FFF2-40B4-BE49-F238E27FC236}">
                <a16:creationId xmlns:a16="http://schemas.microsoft.com/office/drawing/2014/main" id="{2F97C174-E306-4995-A810-AF156128AE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2362" y="5042279"/>
            <a:ext cx="444838" cy="403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1C8EE8CC-089E-4D4B-AE9E-5E783AD581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1379" y="2578117"/>
            <a:ext cx="10340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881C5A"/>
                </a:solidFill>
              </a:rPr>
              <a:t>My </a:t>
            </a:r>
            <a:r>
              <a:rPr lang="cs-CZ" altLang="cs-CZ" sz="1200" b="1" dirty="0" err="1">
                <a:solidFill>
                  <a:srgbClr val="881C5A"/>
                </a:solidFill>
              </a:rPr>
              <a:t>good</a:t>
            </a:r>
            <a:r>
              <a:rPr lang="cs-CZ" altLang="cs-CZ" sz="1200" b="1" dirty="0">
                <a:solidFill>
                  <a:srgbClr val="881C5A"/>
                </a:solidFill>
              </a:rPr>
              <a:t> </a:t>
            </a:r>
            <a:r>
              <a:rPr lang="cs-CZ" altLang="cs-CZ" sz="1200" b="1" dirty="0" err="1">
                <a:solidFill>
                  <a:srgbClr val="881C5A"/>
                </a:solidFill>
              </a:rPr>
              <a:t>father</a:t>
            </a:r>
            <a:endParaRPr lang="nl-BE" altLang="cs-CZ" sz="1200" b="1" dirty="0">
              <a:solidFill>
                <a:srgbClr val="881C5A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5BAC3BE4-944E-436D-9B52-D974AD6D08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0464" y="3186986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881C5A"/>
                </a:solidFill>
              </a:rPr>
              <a:t>Hold my hand</a:t>
            </a:r>
            <a:endParaRPr lang="nl-BE" altLang="cs-CZ" sz="1200" b="1" dirty="0">
              <a:solidFill>
                <a:srgbClr val="881C5A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AE47B725-3EE1-4195-BA43-910F1511A0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8900" y="3784849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881C5A"/>
                </a:solidFill>
              </a:rPr>
              <a:t>I love you</a:t>
            </a:r>
            <a:endParaRPr lang="cs-CZ" altLang="cs-CZ" sz="1200" b="1" dirty="0">
              <a:solidFill>
                <a:srgbClr val="881C5A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881C5A"/>
                </a:solidFill>
              </a:rPr>
              <a:t> so much</a:t>
            </a:r>
            <a:endParaRPr lang="nl-BE" altLang="cs-CZ" sz="1200" b="1" dirty="0">
              <a:solidFill>
                <a:srgbClr val="881C5A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8DD779BB-2A6C-421D-9616-38A8F156CE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57200" y="4418548"/>
            <a:ext cx="11447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881C5A"/>
                </a:solidFill>
              </a:rPr>
              <a:t>Sweet</a:t>
            </a:r>
            <a:r>
              <a:rPr lang="cs-CZ" altLang="cs-CZ" sz="1200" b="1" dirty="0">
                <a:solidFill>
                  <a:srgbClr val="881C5A"/>
                </a:solidFill>
              </a:rPr>
              <a:t> </a:t>
            </a:r>
            <a:r>
              <a:rPr lang="cs-CZ" altLang="cs-CZ" sz="1200" b="1" dirty="0" err="1">
                <a:solidFill>
                  <a:srgbClr val="881C5A"/>
                </a:solidFill>
              </a:rPr>
              <a:t>you</a:t>
            </a:r>
            <a:r>
              <a:rPr lang="cs-CZ" altLang="cs-CZ" sz="1200" b="1" dirty="0">
                <a:solidFill>
                  <a:srgbClr val="881C5A"/>
                </a:solidFill>
              </a:rPr>
              <a:t> </a:t>
            </a:r>
            <a:r>
              <a:rPr lang="cs-CZ" altLang="cs-CZ" sz="1200" b="1" dirty="0" err="1">
                <a:solidFill>
                  <a:srgbClr val="881C5A"/>
                </a:solidFill>
              </a:rPr>
              <a:t>hear</a:t>
            </a:r>
            <a:endParaRPr lang="nl-BE" altLang="cs-CZ" sz="1200" b="1" dirty="0">
              <a:solidFill>
                <a:srgbClr val="881C5A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8B099891-3EEA-4F16-8906-B82751C005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0216" y="5097374"/>
            <a:ext cx="10045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881C5A"/>
                </a:solidFill>
              </a:rPr>
              <a:t>Keep</a:t>
            </a:r>
            <a:r>
              <a:rPr lang="cs-CZ" altLang="cs-CZ" sz="1200" b="1" dirty="0">
                <a:solidFill>
                  <a:srgbClr val="881C5A"/>
                </a:solidFill>
              </a:rPr>
              <a:t> love</a:t>
            </a:r>
            <a:endParaRPr lang="nl-BE" altLang="cs-CZ" sz="1200" b="1" dirty="0">
              <a:solidFill>
                <a:srgbClr val="881C5A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F31CB24F-EBC0-4921-AFD6-A2091CFB1A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5630" y="1466079"/>
            <a:ext cx="941927" cy="28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881C5A"/>
                </a:solidFill>
              </a:rPr>
              <a:t>All </a:t>
            </a:r>
            <a:r>
              <a:rPr lang="cs-CZ" altLang="cs-CZ" sz="1200" b="1" dirty="0" err="1">
                <a:solidFill>
                  <a:srgbClr val="881C5A"/>
                </a:solidFill>
              </a:rPr>
              <a:t>good</a:t>
            </a:r>
            <a:endParaRPr lang="nl-BE" altLang="cs-CZ" sz="1200" b="1" dirty="0">
              <a:solidFill>
                <a:srgbClr val="881C5A"/>
              </a:solidFill>
            </a:endParaRPr>
          </a:p>
        </p:txBody>
      </p:sp>
      <p:pic>
        <p:nvPicPr>
          <p:cNvPr id="45" name="Picture 19" descr="iyuqdnfucs62ymy2k17z">
            <a:extLst>
              <a:ext uri="{FF2B5EF4-FFF2-40B4-BE49-F238E27FC236}">
                <a16:creationId xmlns:a16="http://schemas.microsoft.com/office/drawing/2014/main" id="{E93FBB88-F48D-434B-B989-C24D89D333A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032478" y="3287801"/>
            <a:ext cx="3951914" cy="44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Srdce 34">
            <a:extLst>
              <a:ext uri="{FF2B5EF4-FFF2-40B4-BE49-F238E27FC236}">
                <a16:creationId xmlns:a16="http://schemas.microsoft.com/office/drawing/2014/main" id="{64392FE4-A5D6-4787-B6CE-3849147751D8}"/>
              </a:ext>
            </a:extLst>
          </p:cNvPr>
          <p:cNvSpPr/>
          <p:nvPr/>
        </p:nvSpPr>
        <p:spPr>
          <a:xfrm>
            <a:off x="7599428" y="1222843"/>
            <a:ext cx="825431" cy="665598"/>
          </a:xfrm>
          <a:prstGeom prst="heart">
            <a:avLst/>
          </a:prstGeom>
          <a:solidFill>
            <a:srgbClr val="6F075B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Srdce 46">
            <a:extLst>
              <a:ext uri="{FF2B5EF4-FFF2-40B4-BE49-F238E27FC236}">
                <a16:creationId xmlns:a16="http://schemas.microsoft.com/office/drawing/2014/main" id="{44DA40E8-6A11-444B-B06A-055B0DEA424D}"/>
              </a:ext>
            </a:extLst>
          </p:cNvPr>
          <p:cNvSpPr/>
          <p:nvPr/>
        </p:nvSpPr>
        <p:spPr>
          <a:xfrm>
            <a:off x="7582210" y="4865902"/>
            <a:ext cx="825431" cy="665598"/>
          </a:xfrm>
          <a:prstGeom prst="heart">
            <a:avLst/>
          </a:prstGeom>
          <a:solidFill>
            <a:srgbClr val="6F075B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Text Box 45">
            <a:extLst>
              <a:ext uri="{FF2B5EF4-FFF2-40B4-BE49-F238E27FC236}">
                <a16:creationId xmlns:a16="http://schemas.microsoft.com/office/drawing/2014/main" id="{FEFB6179-BC1D-4155-AA60-DEEFA43813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9360" y="1440642"/>
            <a:ext cx="1089521" cy="253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05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05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0" name="Text Box 45">
            <a:extLst>
              <a:ext uri="{FF2B5EF4-FFF2-40B4-BE49-F238E27FC236}">
                <a16:creationId xmlns:a16="http://schemas.microsoft.com/office/drawing/2014/main" id="{4110EDF1-E72E-4831-BC88-409B8F532D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4264" y="5062017"/>
            <a:ext cx="1089521" cy="253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05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05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1" name="AutoShape 6" descr="1 - kolo - gif">
            <a:extLst>
              <a:ext uri="{FF2B5EF4-FFF2-40B4-BE49-F238E27FC236}">
                <a16:creationId xmlns:a16="http://schemas.microsoft.com/office/drawing/2014/main" id="{972BBCCF-8DC9-4BF1-B293-0AE58448BA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4264" y="3021854"/>
            <a:ext cx="577316" cy="504782"/>
          </a:xfrm>
          <a:prstGeom prst="star5">
            <a:avLst/>
          </a:prstGeom>
          <a:solidFill>
            <a:srgbClr val="881C5A"/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4" name="AutoShape 6" descr="1 - kolo - gif">
            <a:extLst>
              <a:ext uri="{FF2B5EF4-FFF2-40B4-BE49-F238E27FC236}">
                <a16:creationId xmlns:a16="http://schemas.microsoft.com/office/drawing/2014/main" id="{C167EEAE-3174-4A9A-B27D-8FFC49B25A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024" y="3033634"/>
            <a:ext cx="577316" cy="504782"/>
          </a:xfrm>
          <a:prstGeom prst="star5">
            <a:avLst/>
          </a:prstGeom>
          <a:solidFill>
            <a:srgbClr val="881C5A"/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7" name="AutoShape 6" descr="1 - kolo - gif">
            <a:extLst>
              <a:ext uri="{FF2B5EF4-FFF2-40B4-BE49-F238E27FC236}">
                <a16:creationId xmlns:a16="http://schemas.microsoft.com/office/drawing/2014/main" id="{F5A1F305-866E-4640-ADD0-EA1189D0DC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024" y="3005715"/>
            <a:ext cx="577316" cy="504782"/>
          </a:xfrm>
          <a:prstGeom prst="star5">
            <a:avLst/>
          </a:prstGeom>
          <a:solidFill>
            <a:srgbClr val="881C5A"/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5F0975E3-3E33-4587-B749-CA2C0E42E309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337" y="1864877"/>
            <a:ext cx="4065476" cy="3811557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D3F38378-BC90-447F-BDC5-484F3F85A605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687" y="1850733"/>
            <a:ext cx="571500" cy="571500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274C4BDE-2E02-4316-BB72-AA48A77A153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9806" y="1858470"/>
            <a:ext cx="571500" cy="571500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6C8CB1EC-02E8-FC6C-35F4-FB66A76F90C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132" y="4838406"/>
            <a:ext cx="571500" cy="57150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9009C9A9-5161-7BFA-9743-4A3EF0941A4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560" y="4859912"/>
            <a:ext cx="571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474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8 Keep love.wav"/>
          </p:stSnd>
        </p:sndAc>
      </p:transition>
    </mc:Choice>
    <mc:Fallback xmlns="">
      <p:transition spd="slow" advClick="0">
        <p:sndAc>
          <p:stSnd>
            <p:snd r:embed="rId19" name="8 Keep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3.61111E-6 3.7037E-6 L -0.00416 0.1877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937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autoRev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3.33333E-6 3.33333E-6 L -0.00416 0.18773 " pathEditMode="relative" rAng="0" ptsTypes="AA">
                                      <p:cBhvr>
                                        <p:cTn id="8" dur="5000" spd="-10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937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repeatCount="indefinite" accel="50000" decel="50000" autoRev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0086 -0.1581 L -0.00191 0.00255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4" grpId="0" animBg="1"/>
      <p:bldP spid="57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269</TotalTime>
  <Words>31</Words>
  <Application>Microsoft Office PowerPoint</Application>
  <PresentationFormat>Předvádění na obrazovce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76</cp:revision>
  <dcterms:created xsi:type="dcterms:W3CDTF">2020-02-21T13:54:42Z</dcterms:created>
  <dcterms:modified xsi:type="dcterms:W3CDTF">2022-09-23T13:54:14Z</dcterms:modified>
</cp:coreProperties>
</file>