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-13855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118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Country music  118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Cold trail blues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Leave the light on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When the roses bloom again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When we are gon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07" y="4946388"/>
            <a:ext cx="791271" cy="730049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He'll have to go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As I roved out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4003964"/>
            <a:ext cx="791271" cy="729812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Where  the river Shannon flows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932275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Stone blind horse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155" y="2007968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25192" y="4510088"/>
            <a:ext cx="180351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When the roses bloom again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336973" y="5600635"/>
            <a:ext cx="187901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When we are gone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105002" y="5568999"/>
            <a:ext cx="182906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He'll have to go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079260" y="4627755"/>
            <a:ext cx="182906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As I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roved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out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14530" y="3580429"/>
            <a:ext cx="182906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Where  the river Shannon flows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79082" y="2705616"/>
            <a:ext cx="189995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Stone blind horses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25192" y="2676011"/>
            <a:ext cx="178278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Cold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trail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blues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63432" y="3645442"/>
            <a:ext cx="180351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Leave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light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on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973" y="65937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1" y="564270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5392" y="94145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43" y="1263338"/>
            <a:ext cx="5186239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8 Stone blind horses.wav"/>
          </p:stSnd>
        </p:sndAc>
      </p:transition>
    </mc:Choice>
    <mc:Fallback xmlns="">
      <p:transition spd="slow">
        <p:sndAc>
          <p:stSnd>
            <p:snd r:embed="rId17" name="8 Stone blind hors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194</TotalTime>
  <Words>68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2022-09-23T08:40:31Z</dcterms:modified>
</cp:coreProperties>
</file>