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8" r:id="rId2"/>
    <p:sldId id="256" r:id="rId3"/>
    <p:sldId id="272" r:id="rId4"/>
    <p:sldId id="271" r:id="rId5"/>
    <p:sldId id="270" r:id="rId6"/>
    <p:sldId id="269" r:id="rId7"/>
    <p:sldId id="268" r:id="rId8"/>
    <p:sldId id="267" r:id="rId9"/>
    <p:sldId id="266" r:id="rId10"/>
    <p:sldId id="265" r:id="rId11"/>
    <p:sldId id="264" r:id="rId12"/>
    <p:sldId id="263" r:id="rId13"/>
    <p:sldId id="262" r:id="rId14"/>
    <p:sldId id="261" r:id="rId15"/>
    <p:sldId id="260" r:id="rId16"/>
    <p:sldId id="259" r:id="rId17"/>
    <p:sldId id="257" r:id="rId18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4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1560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48DC99-4A93-4F57-9A5F-38D480D6B761}" type="datetimeFigureOut">
              <a:rPr lang="fr-FR" smtClean="0"/>
              <a:t>22/09/2022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09BADD-4F8C-4CDB-8E8E-7DCB1B41F3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284005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000">
        <p:circle/>
      </p:transition>
    </mc:Choice>
    <mc:Fallback>
      <p:transition spd="slow" advTm="7000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48DC99-4A93-4F57-9A5F-38D480D6B761}" type="datetimeFigureOut">
              <a:rPr lang="fr-FR" smtClean="0"/>
              <a:t>22/09/2022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09BADD-4F8C-4CDB-8E8E-7DCB1B41F3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597827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000">
        <p:circle/>
      </p:transition>
    </mc:Choice>
    <mc:Fallback>
      <p:transition spd="slow" advTm="7000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48DC99-4A93-4F57-9A5F-38D480D6B761}" type="datetimeFigureOut">
              <a:rPr lang="fr-FR" smtClean="0"/>
              <a:t>22/09/2022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09BADD-4F8C-4CDB-8E8E-7DCB1B41F3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211578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000">
        <p:circle/>
      </p:transition>
    </mc:Choice>
    <mc:Fallback>
      <p:transition spd="slow" advTm="7000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48DC99-4A93-4F57-9A5F-38D480D6B761}" type="datetimeFigureOut">
              <a:rPr lang="fr-FR" smtClean="0"/>
              <a:t>22/09/2022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09BADD-4F8C-4CDB-8E8E-7DCB1B41F3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53717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000">
        <p:circle/>
      </p:transition>
    </mc:Choice>
    <mc:Fallback>
      <p:transition spd="slow" advTm="7000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48DC99-4A93-4F57-9A5F-38D480D6B761}" type="datetimeFigureOut">
              <a:rPr lang="fr-FR" smtClean="0"/>
              <a:t>22/09/2022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09BADD-4F8C-4CDB-8E8E-7DCB1B41F3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2764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000">
        <p:circle/>
      </p:transition>
    </mc:Choice>
    <mc:Fallback>
      <p:transition spd="slow" advTm="7000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48DC99-4A93-4F57-9A5F-38D480D6B761}" type="datetimeFigureOut">
              <a:rPr lang="fr-FR" smtClean="0"/>
              <a:t>22/09/2022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09BADD-4F8C-4CDB-8E8E-7DCB1B41F3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993325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000">
        <p:circle/>
      </p:transition>
    </mc:Choice>
    <mc:Fallback>
      <p:transition spd="slow" advTm="7000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48DC99-4A93-4F57-9A5F-38D480D6B761}" type="datetimeFigureOut">
              <a:rPr lang="fr-FR" smtClean="0"/>
              <a:t>22/09/2022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09BADD-4F8C-4CDB-8E8E-7DCB1B41F3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668019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000">
        <p:circle/>
      </p:transition>
    </mc:Choice>
    <mc:Fallback>
      <p:transition spd="slow" advTm="7000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48DC99-4A93-4F57-9A5F-38D480D6B761}" type="datetimeFigureOut">
              <a:rPr lang="fr-FR" smtClean="0"/>
              <a:t>22/09/2022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09BADD-4F8C-4CDB-8E8E-7DCB1B41F3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120848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000">
        <p:circle/>
      </p:transition>
    </mc:Choice>
    <mc:Fallback>
      <p:transition spd="slow" advTm="7000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48DC99-4A93-4F57-9A5F-38D480D6B761}" type="datetimeFigureOut">
              <a:rPr lang="fr-FR" smtClean="0"/>
              <a:t>22/09/2022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09BADD-4F8C-4CDB-8E8E-7DCB1B41F3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347975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000">
        <p:circle/>
      </p:transition>
    </mc:Choice>
    <mc:Fallback>
      <p:transition spd="slow" advTm="7000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48DC99-4A93-4F57-9A5F-38D480D6B761}" type="datetimeFigureOut">
              <a:rPr lang="fr-FR" smtClean="0"/>
              <a:t>22/09/2022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09BADD-4F8C-4CDB-8E8E-7DCB1B41F3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563652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000">
        <p:circle/>
      </p:transition>
    </mc:Choice>
    <mc:Fallback>
      <p:transition spd="slow" advTm="7000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48DC99-4A93-4F57-9A5F-38D480D6B761}" type="datetimeFigureOut">
              <a:rPr lang="fr-FR" smtClean="0"/>
              <a:t>22/09/2022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09BADD-4F8C-4CDB-8E8E-7DCB1B41F3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439907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000">
        <p:circle/>
      </p:transition>
    </mc:Choice>
    <mc:Fallback>
      <p:transition spd="slow" advTm="7000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48DC99-4A93-4F57-9A5F-38D480D6B761}" type="datetimeFigureOut">
              <a:rPr lang="fr-FR" smtClean="0"/>
              <a:t>22/09/2022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09BADD-4F8C-4CDB-8E8E-7DCB1B41F3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5873680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>
    <mc:Choice xmlns:p14="http://schemas.microsoft.com/office/powerpoint/2010/main" Requires="p14">
      <p:transition spd="slow" p14:dur="2000" advTm="7000">
        <p:circle/>
      </p:transition>
    </mc:Choice>
    <mc:Fallback>
      <p:transition spd="slow" advTm="7000">
        <p:circl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5D0D8D9E-569C-E405-7237-0C98F7D5BED0}"/>
              </a:ext>
            </a:extLst>
          </p:cNvPr>
          <p:cNvSpPr/>
          <p:nvPr/>
        </p:nvSpPr>
        <p:spPr>
          <a:xfrm>
            <a:off x="3049242" y="2967335"/>
            <a:ext cx="304551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Marushya</a:t>
            </a:r>
            <a:endParaRPr lang="fr-FR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34570315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000">
        <p:circle/>
        <p:sndAc>
          <p:stSnd>
            <p:snd r:embed="rId2" name="dans-les-rues-dantibes-claude-luter-the-new-ragtime-band.wav"/>
          </p:stSnd>
        </p:sndAc>
      </p:transition>
    </mc:Choice>
    <mc:Fallback>
      <p:transition spd="slow" advTm="7000">
        <p:circle/>
        <p:sndAc>
          <p:stSnd>
            <p:snd r:embed="rId2" name="dans-les-rues-dantibes-claude-luter-the-new-ragtime-band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CE5E5A8A-1933-BE99-7529-9F027278D38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6000" y="0"/>
            <a:ext cx="457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02031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000">
        <p:circle/>
      </p:transition>
    </mc:Choice>
    <mc:Fallback>
      <p:transition spd="slow" advTm="7000">
        <p:circl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70DCD743-6FE6-7550-F81D-4F275EFAD4E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6000" y="0"/>
            <a:ext cx="457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84622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000">
        <p:circle/>
      </p:transition>
    </mc:Choice>
    <mc:Fallback>
      <p:transition spd="slow" advTm="7000">
        <p:circl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F69293B-A821-5041-0ED1-13B4CE43891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6000" y="0"/>
            <a:ext cx="457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82566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000">
        <p:circle/>
      </p:transition>
    </mc:Choice>
    <mc:Fallback>
      <p:transition spd="slow" advTm="7000">
        <p:circl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rsonne, eau, extérieur&#10;&#10;Description générée automatiquement">
            <a:extLst>
              <a:ext uri="{FF2B5EF4-FFF2-40B4-BE49-F238E27FC236}">
                <a16:creationId xmlns:a16="http://schemas.microsoft.com/office/drawing/2014/main" id="{88D13709-0970-607A-43CA-E4357EA1B4A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6000" y="0"/>
            <a:ext cx="457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16611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000">
        <p:circle/>
      </p:transition>
    </mc:Choice>
    <mc:Fallback>
      <p:transition spd="slow" advTm="7000">
        <p:circl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765C9A6-E799-4B5C-5F9B-5BF6C4189E8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6000" y="0"/>
            <a:ext cx="457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45564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000">
        <p:circle/>
      </p:transition>
    </mc:Choice>
    <mc:Fallback>
      <p:transition spd="slow" advTm="7000">
        <p:circl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rsonne, extérieur, maillot de bain&#10;&#10;Description générée automatiquement">
            <a:extLst>
              <a:ext uri="{FF2B5EF4-FFF2-40B4-BE49-F238E27FC236}">
                <a16:creationId xmlns:a16="http://schemas.microsoft.com/office/drawing/2014/main" id="{13A544F4-6F21-D742-A73C-4F614CC7C8E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6000" y="0"/>
            <a:ext cx="457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38030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000">
        <p:circle/>
      </p:transition>
    </mc:Choice>
    <mc:Fallback>
      <p:transition spd="slow" advTm="7000">
        <p:circl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rsonne, extérieur, caleçon&#10;&#10;Description générée automatiquement">
            <a:extLst>
              <a:ext uri="{FF2B5EF4-FFF2-40B4-BE49-F238E27FC236}">
                <a16:creationId xmlns:a16="http://schemas.microsoft.com/office/drawing/2014/main" id="{C3A7CE3D-3009-A561-9417-CC15065E92F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6000" y="0"/>
            <a:ext cx="457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34828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000">
        <p:circle/>
      </p:transition>
    </mc:Choice>
    <mc:Fallback>
      <p:transition spd="slow" advTm="7000">
        <p:circl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888545F-EEED-0DAE-C59A-8861D5AFF03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6000" y="0"/>
            <a:ext cx="457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87331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000">
        <p:circle/>
      </p:transition>
    </mc:Choice>
    <mc:Fallback>
      <p:transition spd="slow" advTm="7000">
        <p:circl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rsonne, eau&#10;&#10;Description générée automatiquement">
            <a:extLst>
              <a:ext uri="{FF2B5EF4-FFF2-40B4-BE49-F238E27FC236}">
                <a16:creationId xmlns:a16="http://schemas.microsoft.com/office/drawing/2014/main" id="{D32FC26F-326E-0553-7BF8-47B6FA85B48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6000" y="0"/>
            <a:ext cx="457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61905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000">
        <p:circle/>
      </p:transition>
    </mc:Choice>
    <mc:Fallback>
      <p:transition spd="slow" advTm="7000">
        <p:circl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A865DE2-534D-0C51-FA89-2B19AEEAB5D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6000" y="0"/>
            <a:ext cx="457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74237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000">
        <p:circle/>
      </p:transition>
    </mc:Choice>
    <mc:Fallback>
      <p:transition spd="slow" advTm="7000">
        <p:circl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92D6781-440A-7002-E7FF-B01FB07A93A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6000" y="0"/>
            <a:ext cx="457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99834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000">
        <p:circle/>
      </p:transition>
    </mc:Choice>
    <mc:Fallback>
      <p:transition spd="slow" advTm="7000">
        <p:circl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au, ciel, extérieur, personne&#10;&#10;Description générée automatiquement">
            <a:extLst>
              <a:ext uri="{FF2B5EF4-FFF2-40B4-BE49-F238E27FC236}">
                <a16:creationId xmlns:a16="http://schemas.microsoft.com/office/drawing/2014/main" id="{80A61FC7-3256-C5AE-A604-F4CE35E5F1B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6000" y="0"/>
            <a:ext cx="457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43729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000">
        <p:circle/>
      </p:transition>
    </mc:Choice>
    <mc:Fallback>
      <p:transition spd="slow" advTm="7000">
        <p:circl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9CB4851-73D4-3ABC-EB23-64093D6F70A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6000" y="0"/>
            <a:ext cx="457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61310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000">
        <p:circle/>
      </p:transition>
    </mc:Choice>
    <mc:Fallback>
      <p:transition spd="slow" advTm="7000">
        <p:circl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rsonne, eau, extérieur&#10;&#10;Description générée automatiquement">
            <a:extLst>
              <a:ext uri="{FF2B5EF4-FFF2-40B4-BE49-F238E27FC236}">
                <a16:creationId xmlns:a16="http://schemas.microsoft.com/office/drawing/2014/main" id="{0FE3D895-AD86-F8F7-0D49-98A58EF7184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6000" y="0"/>
            <a:ext cx="457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86685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000">
        <p:circle/>
      </p:transition>
    </mc:Choice>
    <mc:Fallback>
      <p:transition spd="slow" advTm="7000">
        <p:circl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au, personne, habits, extérieur&#10;&#10;Description générée automatiquement">
            <a:extLst>
              <a:ext uri="{FF2B5EF4-FFF2-40B4-BE49-F238E27FC236}">
                <a16:creationId xmlns:a16="http://schemas.microsoft.com/office/drawing/2014/main" id="{066731E1-798D-53F4-4B19-E19BBA8A2A2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6000" y="0"/>
            <a:ext cx="457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03440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000">
        <p:circle/>
      </p:transition>
    </mc:Choice>
    <mc:Fallback>
      <p:transition spd="slow" advTm="7000">
        <p:circl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C9E2764-63D0-6CEC-8A37-AC9A908758F5}"/>
              </a:ext>
            </a:extLst>
          </p:cNvPr>
          <p:cNvSpPr/>
          <p:nvPr/>
        </p:nvSpPr>
        <p:spPr>
          <a:xfrm>
            <a:off x="3147570" y="2967335"/>
            <a:ext cx="284885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THE  END</a:t>
            </a:r>
            <a:endParaRPr lang="fr-FR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29300786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000">
        <p:circle/>
      </p:transition>
    </mc:Choice>
    <mc:Fallback>
      <p:transition spd="slow" advTm="7000">
        <p:circl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17</TotalTime>
  <Words>3</Words>
  <Application>Microsoft Office PowerPoint</Application>
  <PresentationFormat>Affichage à l'écran (4:3)</PresentationFormat>
  <Paragraphs>2</Paragraphs>
  <Slides>17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17</vt:i4>
      </vt:variant>
    </vt:vector>
  </HeadingPairs>
  <TitlesOfParts>
    <vt:vector size="21" baseType="lpstr">
      <vt:lpstr>Arial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Juan</dc:creator>
  <cp:lastModifiedBy>Juan</cp:lastModifiedBy>
  <cp:revision>1</cp:revision>
  <dcterms:created xsi:type="dcterms:W3CDTF">2022-09-22T12:26:26Z</dcterms:created>
  <dcterms:modified xsi:type="dcterms:W3CDTF">2022-09-22T12:43:57Z</dcterms:modified>
</cp:coreProperties>
</file>