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90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audio" Target="../media/audio7.wav"/><Relationship Id="rId18" Type="http://schemas.openxmlformats.org/officeDocument/2006/relationships/image" Target="../media/image7.png"/><Relationship Id="rId3" Type="http://schemas.openxmlformats.org/officeDocument/2006/relationships/image" Target="../media/image1.png"/><Relationship Id="rId7" Type="http://schemas.openxmlformats.org/officeDocument/2006/relationships/audio" Target="../media/audio2.wav"/><Relationship Id="rId12" Type="http://schemas.openxmlformats.org/officeDocument/2006/relationships/audio" Target="../media/audio6.wav"/><Relationship Id="rId17" Type="http://schemas.openxmlformats.org/officeDocument/2006/relationships/image" Target="../media/image6.gif"/><Relationship Id="rId2" Type="http://schemas.openxmlformats.org/officeDocument/2006/relationships/audio" Target="../media/audio1.wav"/><Relationship Id="rId16" Type="http://schemas.openxmlformats.org/officeDocument/2006/relationships/audio" Target="../media/audio10.wav"/><Relationship Id="rId20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audio" Target="../media/audio5.wav"/><Relationship Id="rId5" Type="http://schemas.openxmlformats.org/officeDocument/2006/relationships/image" Target="../media/image3.png"/><Relationship Id="rId15" Type="http://schemas.openxmlformats.org/officeDocument/2006/relationships/audio" Target="../media/audio9.wav"/><Relationship Id="rId10" Type="http://schemas.openxmlformats.org/officeDocument/2006/relationships/audio" Target="../media/audio4.wav"/><Relationship Id="rId19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audio" Target="../media/audio3.wav"/><Relationship Id="rId14" Type="http://schemas.openxmlformats.org/officeDocument/2006/relationships/audio" Target="../media/audio8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405D420-2C2C-78E6-2ADA-687623D4990F}"/>
              </a:ext>
            </a:extLst>
          </p:cNvPr>
          <p:cNvSpPr/>
          <p:nvPr/>
        </p:nvSpPr>
        <p:spPr>
          <a:xfrm>
            <a:off x="0" y="2151727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Belles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musiques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de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Corse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6665B46E-27DA-64D2-4C15-D8B7F2BE15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51" y="446404"/>
            <a:ext cx="4572000" cy="5639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383CB462-8233-513F-1DFA-18C645009F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24375" y="446404"/>
            <a:ext cx="4572000" cy="5639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F65B3CA3-B056-0D45-8E1D-0BEFE99E3C0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37186">
            <a:off x="4366389" y="1421665"/>
            <a:ext cx="2031703" cy="4406354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D79ECDED-F4B6-F297-13F4-48882155DBA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6164" y="1501527"/>
            <a:ext cx="4572001" cy="4421245"/>
          </a:xfrm>
          <a:prstGeom prst="rect">
            <a:avLst/>
          </a:prstGeom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5939EAD1-22BF-1BCE-10FE-6F0ADCE44076}"/>
              </a:ext>
            </a:extLst>
          </p:cNvPr>
          <p:cNvSpPr/>
          <p:nvPr/>
        </p:nvSpPr>
        <p:spPr>
          <a:xfrm>
            <a:off x="323528" y="1000617"/>
            <a:ext cx="8964488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Belles</a:t>
            </a:r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 </a:t>
            </a:r>
            <a:r>
              <a:rPr lang="cs-CZ" sz="3600" b="1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musique</a:t>
            </a:r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 de </a:t>
            </a:r>
            <a:r>
              <a:rPr lang="cs-CZ" sz="3600" b="1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Corse</a:t>
            </a:r>
            <a:endParaRPr lang="cs-CZ" sz="36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3E4C5FFB-031E-B15D-B14B-9BD7F6093D8D}"/>
              </a:ext>
            </a:extLst>
          </p:cNvPr>
          <p:cNvSpPr/>
          <p:nvPr/>
        </p:nvSpPr>
        <p:spPr>
          <a:xfrm>
            <a:off x="33451" y="6531706"/>
            <a:ext cx="914400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3AD1EF6E-B4F2-5DF5-FCF5-456D5A698B2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688" y="459778"/>
            <a:ext cx="9172179" cy="5731381"/>
          </a:xfrm>
          <a:prstGeom prst="rect">
            <a:avLst/>
          </a:prstGeom>
        </p:spPr>
      </p:pic>
      <p:pic>
        <p:nvPicPr>
          <p:cNvPr id="12" name="Obrázek 11">
            <a:hlinkClick r:id="" action="ppaction://noaction">
              <a:snd r:embed="rId7" name="1 Bavella.wav"/>
            </a:hlinkClick>
            <a:extLst>
              <a:ext uri="{FF2B5EF4-FFF2-40B4-BE49-F238E27FC236}">
                <a16:creationId xmlns:a16="http://schemas.microsoft.com/office/drawing/2014/main" id="{1468B6E5-FDBD-B95D-EA5F-D2FFFFF1F52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929" y="979581"/>
            <a:ext cx="791271" cy="791271"/>
          </a:xfrm>
          <a:prstGeom prst="rect">
            <a:avLst/>
          </a:prstGeom>
        </p:spPr>
      </p:pic>
      <p:pic>
        <p:nvPicPr>
          <p:cNvPr id="13" name="Obrázek 12">
            <a:hlinkClick r:id="" action="ppaction://noaction">
              <a:snd r:embed="rId9" name="2 La valse  de vezzani.wav"/>
            </a:hlinkClick>
            <a:extLst>
              <a:ext uri="{FF2B5EF4-FFF2-40B4-BE49-F238E27FC236}">
                <a16:creationId xmlns:a16="http://schemas.microsoft.com/office/drawing/2014/main" id="{0D98F063-7215-246C-0794-77BF36C9469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105" y="1942397"/>
            <a:ext cx="791271" cy="791271"/>
          </a:xfrm>
          <a:prstGeom prst="rect">
            <a:avLst/>
          </a:prstGeom>
        </p:spPr>
      </p:pic>
      <p:pic>
        <p:nvPicPr>
          <p:cNvPr id="14" name="Obrázek 13">
            <a:hlinkClick r:id="" action="ppaction://noaction">
              <a:snd r:embed="rId2" name="10 A quenza.wav"/>
            </a:hlinkClick>
            <a:extLst>
              <a:ext uri="{FF2B5EF4-FFF2-40B4-BE49-F238E27FC236}">
                <a16:creationId xmlns:a16="http://schemas.microsoft.com/office/drawing/2014/main" id="{FEA79720-C7FF-D126-640B-7227F81C96C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5777" y="1105891"/>
            <a:ext cx="791271" cy="791271"/>
          </a:xfrm>
          <a:prstGeom prst="rect">
            <a:avLst/>
          </a:prstGeom>
        </p:spPr>
      </p:pic>
      <p:pic>
        <p:nvPicPr>
          <p:cNvPr id="15" name="Obrázek 14">
            <a:hlinkClick r:id="" action="ppaction://noaction">
              <a:snd r:embed="rId10" name="3 Figari la douce.wav"/>
            </a:hlinkClick>
            <a:extLst>
              <a:ext uri="{FF2B5EF4-FFF2-40B4-BE49-F238E27FC236}">
                <a16:creationId xmlns:a16="http://schemas.microsoft.com/office/drawing/2014/main" id="{89414F45-3C12-1F39-21CA-98ED31ACA22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542" y="2953018"/>
            <a:ext cx="791271" cy="791271"/>
          </a:xfrm>
          <a:prstGeom prst="rect">
            <a:avLst/>
          </a:prstGeom>
        </p:spPr>
      </p:pic>
      <p:pic>
        <p:nvPicPr>
          <p:cNvPr id="16" name="Obrázek 15">
            <a:hlinkClick r:id="" action="ppaction://noaction">
              <a:snd r:embed="rId11" name="4 U mio mulinu.wav"/>
            </a:hlinkClick>
            <a:extLst>
              <a:ext uri="{FF2B5EF4-FFF2-40B4-BE49-F238E27FC236}">
                <a16:creationId xmlns:a16="http://schemas.microsoft.com/office/drawing/2014/main" id="{6C1AED97-05A8-ACA4-1C68-55C9F08102D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162" y="3864033"/>
            <a:ext cx="791271" cy="791271"/>
          </a:xfrm>
          <a:prstGeom prst="rect">
            <a:avLst/>
          </a:prstGeom>
        </p:spPr>
      </p:pic>
      <p:pic>
        <p:nvPicPr>
          <p:cNvPr id="17" name="Obrázek 16">
            <a:hlinkClick r:id="" action="ppaction://noaction">
              <a:snd r:embed="rId12" name="5 Chi Fa.wav"/>
            </a:hlinkClick>
            <a:extLst>
              <a:ext uri="{FF2B5EF4-FFF2-40B4-BE49-F238E27FC236}">
                <a16:creationId xmlns:a16="http://schemas.microsoft.com/office/drawing/2014/main" id="{9F769E0C-4517-C0AE-9BEA-40A2C06E095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267" y="4826849"/>
            <a:ext cx="791271" cy="791271"/>
          </a:xfrm>
          <a:prstGeom prst="rect">
            <a:avLst/>
          </a:prstGeom>
        </p:spPr>
      </p:pic>
      <p:pic>
        <p:nvPicPr>
          <p:cNvPr id="18" name="Obrázek 17">
            <a:hlinkClick r:id="" action="ppaction://noaction">
              <a:snd r:embed="rId13" name="6 La  valse.wav"/>
            </a:hlinkClick>
            <a:extLst>
              <a:ext uri="{FF2B5EF4-FFF2-40B4-BE49-F238E27FC236}">
                <a16:creationId xmlns:a16="http://schemas.microsoft.com/office/drawing/2014/main" id="{5B854C29-EA28-4801-ADCC-F48CF3E2D31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6" y="4830882"/>
            <a:ext cx="791271" cy="791271"/>
          </a:xfrm>
          <a:prstGeom prst="rect">
            <a:avLst/>
          </a:prstGeom>
        </p:spPr>
      </p:pic>
      <p:pic>
        <p:nvPicPr>
          <p:cNvPr id="19" name="Obrázek 18">
            <a:hlinkClick r:id="" action="ppaction://noaction">
              <a:snd r:embed="rId14" name="7 La boudeuse  corse.wav"/>
            </a:hlinkClick>
            <a:extLst>
              <a:ext uri="{FF2B5EF4-FFF2-40B4-BE49-F238E27FC236}">
                <a16:creationId xmlns:a16="http://schemas.microsoft.com/office/drawing/2014/main" id="{F48B96B2-3390-AEFD-47A5-F7CAD801651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5" y="3890357"/>
            <a:ext cx="791271" cy="791271"/>
          </a:xfrm>
          <a:prstGeom prst="rect">
            <a:avLst/>
          </a:prstGeom>
        </p:spPr>
      </p:pic>
      <p:pic>
        <p:nvPicPr>
          <p:cNvPr id="20" name="Obrázek 19">
            <a:hlinkClick r:id="" action="ppaction://noaction">
              <a:snd r:embed="rId15" name="9 Valse  Ajaccienne.wav"/>
            </a:hlinkClick>
            <a:extLst>
              <a:ext uri="{FF2B5EF4-FFF2-40B4-BE49-F238E27FC236}">
                <a16:creationId xmlns:a16="http://schemas.microsoft.com/office/drawing/2014/main" id="{D3BA4810-103D-157A-93D0-DE4F6226A8B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5" y="2974570"/>
            <a:ext cx="791271" cy="791271"/>
          </a:xfrm>
          <a:prstGeom prst="rect">
            <a:avLst/>
          </a:prstGeom>
        </p:spPr>
      </p:pic>
      <p:pic>
        <p:nvPicPr>
          <p:cNvPr id="21" name="Obrázek 20">
            <a:hlinkClick r:id="" action="ppaction://noaction">
              <a:snd r:embed="rId16" name="8 La scandola.wav"/>
            </a:hlinkClick>
            <a:extLst>
              <a:ext uri="{FF2B5EF4-FFF2-40B4-BE49-F238E27FC236}">
                <a16:creationId xmlns:a16="http://schemas.microsoft.com/office/drawing/2014/main" id="{75EBF5AC-693A-EFF8-43A7-72518EBF78F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4" y="2034045"/>
            <a:ext cx="791271" cy="791271"/>
          </a:xfrm>
          <a:prstGeom prst="rect">
            <a:avLst/>
          </a:prstGeom>
        </p:spPr>
      </p:pic>
      <p:sp>
        <p:nvSpPr>
          <p:cNvPr id="22" name="3 Rectángulo">
            <a:extLst>
              <a:ext uri="{FF2B5EF4-FFF2-40B4-BE49-F238E27FC236}">
                <a16:creationId xmlns:a16="http://schemas.microsoft.com/office/drawing/2014/main" id="{F29462F0-14C8-BD34-4DA5-1A7408051CFF}"/>
              </a:ext>
            </a:extLst>
          </p:cNvPr>
          <p:cNvSpPr/>
          <p:nvPr/>
        </p:nvSpPr>
        <p:spPr>
          <a:xfrm>
            <a:off x="400434" y="1663629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Bavela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3" name="3 Rectángulo">
            <a:extLst>
              <a:ext uri="{FF2B5EF4-FFF2-40B4-BE49-F238E27FC236}">
                <a16:creationId xmlns:a16="http://schemas.microsoft.com/office/drawing/2014/main" id="{2CB174F0-247F-D046-0521-292CC2C8BA1E}"/>
              </a:ext>
            </a:extLst>
          </p:cNvPr>
          <p:cNvSpPr/>
          <p:nvPr/>
        </p:nvSpPr>
        <p:spPr>
          <a:xfrm>
            <a:off x="375749" y="4552150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U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mio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mulinu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4" name="3 Rectángulo">
            <a:extLst>
              <a:ext uri="{FF2B5EF4-FFF2-40B4-BE49-F238E27FC236}">
                <a16:creationId xmlns:a16="http://schemas.microsoft.com/office/drawing/2014/main" id="{59AD3755-D78D-A380-00DE-C4EBD8ED566A}"/>
              </a:ext>
            </a:extLst>
          </p:cNvPr>
          <p:cNvSpPr/>
          <p:nvPr/>
        </p:nvSpPr>
        <p:spPr>
          <a:xfrm>
            <a:off x="460555" y="5613283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Chi Fa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5" name="3 Rectángulo">
            <a:extLst>
              <a:ext uri="{FF2B5EF4-FFF2-40B4-BE49-F238E27FC236}">
                <a16:creationId xmlns:a16="http://schemas.microsoft.com/office/drawing/2014/main" id="{17D93E56-084A-BD30-1378-3EC5160040B5}"/>
              </a:ext>
            </a:extLst>
          </p:cNvPr>
          <p:cNvSpPr/>
          <p:nvPr/>
        </p:nvSpPr>
        <p:spPr>
          <a:xfrm>
            <a:off x="7279855" y="5573778"/>
            <a:ext cx="1482517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La 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valse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6" name="3 Rectángulo">
            <a:extLst>
              <a:ext uri="{FF2B5EF4-FFF2-40B4-BE49-F238E27FC236}">
                <a16:creationId xmlns:a16="http://schemas.microsoft.com/office/drawing/2014/main" id="{05EC94D0-C663-588E-D813-0F3022D22209}"/>
              </a:ext>
            </a:extLst>
          </p:cNvPr>
          <p:cNvSpPr/>
          <p:nvPr/>
        </p:nvSpPr>
        <p:spPr>
          <a:xfrm>
            <a:off x="6893427" y="4602367"/>
            <a:ext cx="2125402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La boudeuse  corse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7" name="3 Rectángulo">
            <a:extLst>
              <a:ext uri="{FF2B5EF4-FFF2-40B4-BE49-F238E27FC236}">
                <a16:creationId xmlns:a16="http://schemas.microsoft.com/office/drawing/2014/main" id="{49A44029-1A89-854B-0524-91B1FC6542BF}"/>
              </a:ext>
            </a:extLst>
          </p:cNvPr>
          <p:cNvSpPr/>
          <p:nvPr/>
        </p:nvSpPr>
        <p:spPr>
          <a:xfrm>
            <a:off x="7108791" y="3686121"/>
            <a:ext cx="1845051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Valse  Ajaccienne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8" name="3 Rectángulo">
            <a:extLst>
              <a:ext uri="{FF2B5EF4-FFF2-40B4-BE49-F238E27FC236}">
                <a16:creationId xmlns:a16="http://schemas.microsoft.com/office/drawing/2014/main" id="{FE4D3DD7-D1B2-013F-6705-37B28527B209}"/>
              </a:ext>
            </a:extLst>
          </p:cNvPr>
          <p:cNvSpPr/>
          <p:nvPr/>
        </p:nvSpPr>
        <p:spPr>
          <a:xfrm>
            <a:off x="7371782" y="2746055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La scandola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9" name="3 Rectángulo">
            <a:extLst>
              <a:ext uri="{FF2B5EF4-FFF2-40B4-BE49-F238E27FC236}">
                <a16:creationId xmlns:a16="http://schemas.microsoft.com/office/drawing/2014/main" id="{48141E22-EC15-92D7-C342-FD9393D14C79}"/>
              </a:ext>
            </a:extLst>
          </p:cNvPr>
          <p:cNvSpPr/>
          <p:nvPr/>
        </p:nvSpPr>
        <p:spPr>
          <a:xfrm>
            <a:off x="7318952" y="1790087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 quenza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7B65DC2D-6871-F292-9632-D5AD51EF079D}"/>
              </a:ext>
            </a:extLst>
          </p:cNvPr>
          <p:cNvSpPr/>
          <p:nvPr/>
        </p:nvSpPr>
        <p:spPr>
          <a:xfrm>
            <a:off x="129947" y="2660060"/>
            <a:ext cx="2165322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La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valse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de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vezzani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3 Rectángulo">
            <a:extLst>
              <a:ext uri="{FF2B5EF4-FFF2-40B4-BE49-F238E27FC236}">
                <a16:creationId xmlns:a16="http://schemas.microsoft.com/office/drawing/2014/main" id="{8AFF5D44-C778-9530-7128-0613B3167FE5}"/>
              </a:ext>
            </a:extLst>
          </p:cNvPr>
          <p:cNvSpPr/>
          <p:nvPr/>
        </p:nvSpPr>
        <p:spPr>
          <a:xfrm>
            <a:off x="293749" y="3656491"/>
            <a:ext cx="1746052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Figari la douce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3" name="Picture 18">
            <a:extLst>
              <a:ext uri="{FF2B5EF4-FFF2-40B4-BE49-F238E27FC236}">
                <a16:creationId xmlns:a16="http://schemas.microsoft.com/office/drawing/2014/main" id="{85D9B185-C2E8-2A6B-FFF9-968FD5B08AB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678" y="1831570"/>
            <a:ext cx="1209675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1">
            <a:extLst>
              <a:ext uri="{FF2B5EF4-FFF2-40B4-BE49-F238E27FC236}">
                <a16:creationId xmlns:a16="http://schemas.microsoft.com/office/drawing/2014/main" id="{0B0A28D4-7534-46F8-CB52-8E7161CB4E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4027" y="1770852"/>
            <a:ext cx="1223962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5" name="Text Box 47">
            <a:extLst>
              <a:ext uri="{FF2B5EF4-FFF2-40B4-BE49-F238E27FC236}">
                <a16:creationId xmlns:a16="http://schemas.microsoft.com/office/drawing/2014/main" id="{31CA9D28-15EC-611A-8028-69DBD865A5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62678" y="2233793"/>
            <a:ext cx="120967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600" b="1" dirty="0" err="1">
                <a:solidFill>
                  <a:schemeClr val="bg1"/>
                </a:solidFill>
              </a:rPr>
              <a:t>y@t@t</a:t>
            </a:r>
            <a:r>
              <a:rPr lang="cs-CZ" altLang="cs-CZ" sz="1600" b="1" dirty="0">
                <a:solidFill>
                  <a:schemeClr val="bg1"/>
                </a:solidFill>
              </a:rPr>
              <a:t>@</a:t>
            </a:r>
            <a:endParaRPr lang="nl-BE" altLang="cs-CZ" sz="1600" b="1" dirty="0">
              <a:solidFill>
                <a:schemeClr val="bg1"/>
              </a:solidFill>
            </a:endParaRPr>
          </a:p>
        </p:txBody>
      </p:sp>
      <p:pic>
        <p:nvPicPr>
          <p:cNvPr id="36" name="Obrázek 35">
            <a:extLst>
              <a:ext uri="{FF2B5EF4-FFF2-40B4-BE49-F238E27FC236}">
                <a16:creationId xmlns:a16="http://schemas.microsoft.com/office/drawing/2014/main" id="{C52DE567-BED7-0969-030F-27A308793882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8281" y="2622060"/>
            <a:ext cx="1090089" cy="1090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2528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10 A quenza.wav"/>
          </p:stSnd>
        </p:sndAc>
      </p:transition>
    </mc:Choice>
    <mc:Fallback xmlns="">
      <p:transition spd="slow">
        <p:split orient="vert"/>
        <p:sndAc>
          <p:stSnd>
            <p:snd r:embed="rId20" name="10 A quenz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213</TotalTime>
  <Words>43</Words>
  <Application>Microsoft Office PowerPoint</Application>
  <PresentationFormat>Předvádění na obrazovce (4:3)</PresentationFormat>
  <Paragraphs>16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61</cp:revision>
  <dcterms:created xsi:type="dcterms:W3CDTF">2020-02-21T13:54:42Z</dcterms:created>
  <dcterms:modified xsi:type="dcterms:W3CDTF">2022-09-21T13:33:01Z</dcterms:modified>
</cp:coreProperties>
</file>