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jpeg"/><Relationship Id="rId21" Type="http://schemas.openxmlformats.org/officeDocument/2006/relationships/audio" Target="../media/audio15.wav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24" Type="http://schemas.openxmlformats.org/officeDocument/2006/relationships/image" Target="../media/image8.jpg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23" Type="http://schemas.openxmlformats.org/officeDocument/2006/relationships/image" Target="../media/image7.gif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789C579-2943-4976-66AC-C22B17EFBABB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melodie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6061" y="6172372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7D1D6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271601D-13DA-4FAE-88BF-BA8331816900}"/>
              </a:ext>
            </a:extLst>
          </p:cNvPr>
          <p:cNvSpPr/>
          <p:nvPr/>
        </p:nvSpPr>
        <p:spPr>
          <a:xfrm>
            <a:off x="-47625" y="96644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rgbClr val="AD237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Romantické  melodie :</a:t>
            </a:r>
            <a:endParaRPr lang="es-ES" sz="3600" b="1" spc="38" dirty="0">
              <a:ln w="11430"/>
              <a:solidFill>
                <a:srgbClr val="AD237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13" name="Picture 55">
            <a:hlinkClick r:id="" action="ppaction://noaction">
              <a:snd r:embed="rId7" name="Ernesto Cortazar -  Two candles for two hearts.wav"/>
            </a:hlinkClick>
            <a:extLst>
              <a:ext uri="{FF2B5EF4-FFF2-40B4-BE49-F238E27FC236}">
                <a16:creationId xmlns:a16="http://schemas.microsoft.com/office/drawing/2014/main" id="{02CD26B4-3236-4759-847B-AF192A9FD9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631" y="164962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9" name="Ernesto Cortazar - Dancing on the clouds.wav"/>
            </a:hlinkClick>
            <a:extLst>
              <a:ext uri="{FF2B5EF4-FFF2-40B4-BE49-F238E27FC236}">
                <a16:creationId xmlns:a16="http://schemas.microsoft.com/office/drawing/2014/main" id="{0CBE2809-C5A1-45B5-9F84-4068F1571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44" y="4702045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8F7AED47-9036-4908-9692-D2C0562D0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079" y="5128365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Dancing on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the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clouds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16" name="Picture 55">
            <a:hlinkClick r:id="" action="ppaction://noaction">
              <a:snd r:embed="rId10" name="Ernesto Cortazar - A chaing of the winds.wav"/>
            </a:hlinkClick>
            <a:extLst>
              <a:ext uri="{FF2B5EF4-FFF2-40B4-BE49-F238E27FC236}">
                <a16:creationId xmlns:a16="http://schemas.microsoft.com/office/drawing/2014/main" id="{FB5D8944-DD37-487D-90DF-A7C5DE6D06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44" y="308663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5">
            <a:hlinkClick r:id="" action="ppaction://noaction">
              <a:snd r:embed="rId11" name="Ernesto Cortazar - Autumn rose.wav"/>
            </a:hlinkClick>
            <a:extLst>
              <a:ext uri="{FF2B5EF4-FFF2-40B4-BE49-F238E27FC236}">
                <a16:creationId xmlns:a16="http://schemas.microsoft.com/office/drawing/2014/main" id="{CBEB1161-A293-4C29-A501-AF4614FDE7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80" y="2381750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5">
            <a:hlinkClick r:id="" action="ppaction://noaction">
              <a:snd r:embed="rId12" name="Ernesto Cortazar - Dying of love.wav"/>
            </a:hlinkClick>
            <a:extLst>
              <a:ext uri="{FF2B5EF4-FFF2-40B4-BE49-F238E27FC236}">
                <a16:creationId xmlns:a16="http://schemas.microsoft.com/office/drawing/2014/main" id="{1F8CF18B-B42D-49CA-9C57-E4B7F3965A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632" y="3918343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A0AD8CB2-ED20-411B-A958-65647247D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079" y="4338755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Dying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of</a:t>
            </a:r>
            <a:r>
              <a:rPr lang="cs-CZ" altLang="cs-CZ" sz="1000" b="1" i="1" dirty="0">
                <a:solidFill>
                  <a:srgbClr val="6F075B"/>
                </a:solidFill>
              </a:rPr>
              <a:t> love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BC27D057-3CC6-4FEE-9772-4E7F686C7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820" y="3507048"/>
            <a:ext cx="1603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A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chaing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of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the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winds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867443D0-1ACB-4891-ACD5-398640CC6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667" y="2087991"/>
            <a:ext cx="1295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Two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candles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5605FCEA-D3BC-4382-856F-4F021839F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40" y="2799034"/>
            <a:ext cx="12954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Autumn</a:t>
            </a:r>
            <a:r>
              <a:rPr lang="cs-CZ" altLang="cs-CZ" sz="1000" b="1" i="1" dirty="0">
                <a:solidFill>
                  <a:srgbClr val="6F075B"/>
                </a:solidFill>
              </a:rPr>
              <a:t> rose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13" name="Ernesto Cortazar - Do not leave me.wav"/>
            </a:hlinkClick>
            <a:extLst>
              <a:ext uri="{FF2B5EF4-FFF2-40B4-BE49-F238E27FC236}">
                <a16:creationId xmlns:a16="http://schemas.microsoft.com/office/drawing/2014/main" id="{F69B4AF2-F7DC-4D20-9817-2D39FA1A33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140" y="1660387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4" name="Ernesto Cortazar - Bertha.wav"/>
            </a:hlinkClick>
            <a:extLst>
              <a:ext uri="{FF2B5EF4-FFF2-40B4-BE49-F238E27FC236}">
                <a16:creationId xmlns:a16="http://schemas.microsoft.com/office/drawing/2014/main" id="{32B9AFF1-F859-43D1-B09F-389A183F80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638" y="30709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2" name="Ernesto Cortazar - Emmanuelle.wav"/>
            </a:hlinkClick>
            <a:extLst>
              <a:ext uri="{FF2B5EF4-FFF2-40B4-BE49-F238E27FC236}">
                <a16:creationId xmlns:a16="http://schemas.microsoft.com/office/drawing/2014/main" id="{2152A4A7-5E49-4904-90F7-EB67AC0A0F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140" y="4702045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5" name="Ernesto Cortazar - Love spell.wav"/>
            </a:hlinkClick>
            <a:extLst>
              <a:ext uri="{FF2B5EF4-FFF2-40B4-BE49-F238E27FC236}">
                <a16:creationId xmlns:a16="http://schemas.microsoft.com/office/drawing/2014/main" id="{34221A7B-2E4C-4397-9562-DE03A8692A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859" y="237548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6" name="Ernesto Cortazar - God sent me an angel.wav"/>
            </a:hlinkClick>
            <a:extLst>
              <a:ext uri="{FF2B5EF4-FFF2-40B4-BE49-F238E27FC236}">
                <a16:creationId xmlns:a16="http://schemas.microsoft.com/office/drawing/2014/main" id="{EAF9D629-2BA5-4695-97F7-2C5CB3129B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638" y="394560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52921722-5C83-4889-8604-900166305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6041" y="2100505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990033"/>
                </a:solidFill>
              </a:rPr>
              <a:t>A fiesta</a:t>
            </a:r>
            <a:endParaRPr lang="nl-BE" altLang="cs-CZ" sz="1000" b="1" i="1" dirty="0">
              <a:solidFill>
                <a:srgbClr val="990033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AD69C52-61CC-4FDA-A21F-B0F343A6C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325" y="3561236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Bertha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990FF27F-7950-4D6E-9EAE-326B03E75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365" y="2004249"/>
            <a:ext cx="1267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Do not</a:t>
            </a:r>
          </a:p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leave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10C54F47-55B4-45D2-963A-260051284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324" y="4343680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God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sent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33" name="Picture 55">
            <a:hlinkClick r:id="" action="ppaction://noaction">
              <a:snd r:embed="rId17" name="Ernesto Cortazar - Eternal love affair.wav"/>
            </a:hlinkClick>
            <a:extLst>
              <a:ext uri="{FF2B5EF4-FFF2-40B4-BE49-F238E27FC236}">
                <a16:creationId xmlns:a16="http://schemas.microsoft.com/office/drawing/2014/main" id="{0D50B15B-189A-480B-A5F9-F9AC77AD52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879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8" name="Ernesto Cortazar - A fiesta americana.wav"/>
            </a:hlinkClick>
            <a:extLst>
              <a:ext uri="{FF2B5EF4-FFF2-40B4-BE49-F238E27FC236}">
                <a16:creationId xmlns:a16="http://schemas.microsoft.com/office/drawing/2014/main" id="{77BDEDD5-3900-46ED-947E-C5C5DC8564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008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>
            <a:hlinkClick r:id="" action="ppaction://noaction">
              <a:snd r:embed="rId19" name="Ernesto Cortazar - Aurora.wav"/>
            </a:hlinkClick>
            <a:extLst>
              <a:ext uri="{FF2B5EF4-FFF2-40B4-BE49-F238E27FC236}">
                <a16:creationId xmlns:a16="http://schemas.microsoft.com/office/drawing/2014/main" id="{DE5FBFE5-9C56-4F80-9451-A07186271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76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20" name="Ernesto Cortazar - Forever you and I.wav"/>
            </a:hlinkClick>
            <a:extLst>
              <a:ext uri="{FF2B5EF4-FFF2-40B4-BE49-F238E27FC236}">
                <a16:creationId xmlns:a16="http://schemas.microsoft.com/office/drawing/2014/main" id="{D6167083-5FDA-48D4-B3C7-E21B396B14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209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>
            <a:hlinkClick r:id="" action="ppaction://noaction">
              <a:snd r:embed="rId21" name="Ernesto Cortazar - Fly with me.wav"/>
            </a:hlinkClick>
            <a:extLst>
              <a:ext uri="{FF2B5EF4-FFF2-40B4-BE49-F238E27FC236}">
                <a16:creationId xmlns:a16="http://schemas.microsoft.com/office/drawing/2014/main" id="{A012609B-5032-40DB-A42A-EF45C36242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24" y="165056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641E70BF-1B0A-45D5-8F98-733806F9AF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550" y="2775126"/>
            <a:ext cx="113109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Love 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EB25A1B-D9A6-40B9-8A6C-021911F99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0580" y="5140983"/>
            <a:ext cx="11525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rgbClr val="990033"/>
                </a:solidFill>
              </a:rPr>
              <a:t>Emmanuelle</a:t>
            </a:r>
            <a:endParaRPr lang="nl-BE" altLang="cs-CZ" sz="1200" b="1" i="1" dirty="0">
              <a:solidFill>
                <a:srgbClr val="990033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4F1A7D2-BB13-475F-9FF6-AD8821C8B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7303" y="2100849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Aurora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4A0F5A18-41E8-4E38-B49C-EF7A8532E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8072" y="2068766"/>
            <a:ext cx="155486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Eternal</a:t>
            </a:r>
            <a:r>
              <a:rPr lang="cs-CZ" altLang="cs-CZ" sz="1000" b="1" i="1" dirty="0">
                <a:solidFill>
                  <a:srgbClr val="6F075B"/>
                </a:solidFill>
              </a:rPr>
              <a:t> love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CF77F475-B571-4879-B7C1-F165BE3D213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802756" y="2075681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Fly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with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BA770EFF-096C-4D81-914A-40D711F7D57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861285" y="2081669"/>
            <a:ext cx="10080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Forever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endParaRPr lang="nl-BE" altLang="cs-CZ" sz="1200" b="1" i="1" dirty="0">
              <a:solidFill>
                <a:srgbClr val="990033"/>
              </a:solidFill>
            </a:endParaRPr>
          </a:p>
        </p:txBody>
      </p:sp>
      <p:pic>
        <p:nvPicPr>
          <p:cNvPr id="44" name="Picture 8">
            <a:extLst>
              <a:ext uri="{FF2B5EF4-FFF2-40B4-BE49-F238E27FC236}">
                <a16:creationId xmlns:a16="http://schemas.microsoft.com/office/drawing/2014/main" id="{4C1DDDDB-D742-4705-91FF-E7B0E72B4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788" y="2106196"/>
            <a:ext cx="5239002" cy="354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63">
            <a:extLst>
              <a:ext uri="{FF2B5EF4-FFF2-40B4-BE49-F238E27FC236}">
                <a16:creationId xmlns:a16="http://schemas.microsoft.com/office/drawing/2014/main" id="{32B9EF07-3C19-4603-A4EF-62E33DA8D2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933" y="2837758"/>
            <a:ext cx="1902851" cy="71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AutoShape 32">
            <a:extLst>
              <a:ext uri="{FF2B5EF4-FFF2-40B4-BE49-F238E27FC236}">
                <a16:creationId xmlns:a16="http://schemas.microsoft.com/office/drawing/2014/main" id="{FB567DC5-E1AD-AD03-E9B9-FEDFE97F4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8935" y="1224402"/>
            <a:ext cx="437417" cy="42115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5" name="AutoShape 32">
            <a:extLst>
              <a:ext uri="{FF2B5EF4-FFF2-40B4-BE49-F238E27FC236}">
                <a16:creationId xmlns:a16="http://schemas.microsoft.com/office/drawing/2014/main" id="{D94A1366-CAB8-25C6-56E0-A60D0CF4E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078" y="1196390"/>
            <a:ext cx="437417" cy="42115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9" name="AutoShape 32">
            <a:extLst>
              <a:ext uri="{FF2B5EF4-FFF2-40B4-BE49-F238E27FC236}">
                <a16:creationId xmlns:a16="http://schemas.microsoft.com/office/drawing/2014/main" id="{AC421A36-587F-2478-1F6D-DABB814C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0397" y="2485014"/>
            <a:ext cx="540018" cy="33923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0" name="AutoShape 32">
            <a:extLst>
              <a:ext uri="{FF2B5EF4-FFF2-40B4-BE49-F238E27FC236}">
                <a16:creationId xmlns:a16="http://schemas.microsoft.com/office/drawing/2014/main" id="{3CFE90FB-F765-8261-590F-E303138CA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3052" y="5035403"/>
            <a:ext cx="540018" cy="33923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1" name="AutoShape 32">
            <a:extLst>
              <a:ext uri="{FF2B5EF4-FFF2-40B4-BE49-F238E27FC236}">
                <a16:creationId xmlns:a16="http://schemas.microsoft.com/office/drawing/2014/main" id="{B5222C9D-CD35-C37A-4D7E-3B42B2016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5167" y="2516848"/>
            <a:ext cx="540018" cy="33923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3" name="AutoShape 32">
            <a:extLst>
              <a:ext uri="{FF2B5EF4-FFF2-40B4-BE49-F238E27FC236}">
                <a16:creationId xmlns:a16="http://schemas.microsoft.com/office/drawing/2014/main" id="{CBB29A67-9481-68D2-EF9C-4FCC2BA02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4996" y="5014837"/>
            <a:ext cx="540018" cy="339231"/>
          </a:xfrm>
          <a:prstGeom prst="star5">
            <a:avLst/>
          </a:prstGeom>
          <a:blipFill dpi="0" rotWithShape="1">
            <a:blip r:embed="rId24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04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Ernesto Cortazar - Emmanuelle.wav"/>
          </p:stSnd>
        </p:sndAc>
      </p:transition>
    </mc:Choice>
    <mc:Fallback>
      <p:transition spd="slow" advClick="0">
        <p:split orient="vert"/>
        <p:sndAc>
          <p:stSnd>
            <p:snd r:embed="rId2" name="Ernesto Cortazar - Emmanuell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343</TotalTime>
  <Words>47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Rockwell Extra Bold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2022-09-19T14:07:58Z</dcterms:modified>
</cp:coreProperties>
</file>