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image" Target="../media/image9.jpg"/><Relationship Id="rId3" Type="http://schemas.openxmlformats.org/officeDocument/2006/relationships/image" Target="../media/image1.jpeg"/><Relationship Id="rId7" Type="http://schemas.openxmlformats.org/officeDocument/2006/relationships/image" Target="../media/image4.jpg"/><Relationship Id="rId12" Type="http://schemas.openxmlformats.org/officeDocument/2006/relationships/audio" Target="../media/audio7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g"/><Relationship Id="rId15" Type="http://schemas.openxmlformats.org/officeDocument/2006/relationships/image" Target="../media/image6.png"/><Relationship Id="rId10" Type="http://schemas.openxmlformats.org/officeDocument/2006/relationships/audio" Target="../media/audio5.wav"/><Relationship Id="rId19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27709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47B64CEE-908E-48B2-9AC2-0EA818908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437" y="4211626"/>
            <a:ext cx="16101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Sentimetal tango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D70C9820-AEF0-46B8-89BE-9E8AE7AE9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753" y="3165774"/>
            <a:ext cx="1875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Medley de valses</a:t>
            </a: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965B6D66-8AC3-429F-AFA5-0939AE2B2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2748" y="5298247"/>
            <a:ext cx="1875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Nuit d'amour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B42D675-B864-4368-AB75-71AA2297C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49" y="5277650"/>
            <a:ext cx="16101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 J'attendrai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593842C5-0DCA-4C17-8572-D12B20FFB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435" y="2166233"/>
            <a:ext cx="1951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 J'ai tous mes reves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7F36AF20-7B21-4E51-8370-1F92CCD5A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1022" y="4277553"/>
            <a:ext cx="1875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Lorsque je te revois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D5265A28-45DE-4A48-A11C-675CC2D21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1084" y="3194133"/>
            <a:ext cx="16261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La montagne</a:t>
            </a:r>
          </a:p>
        </p:txBody>
      </p:sp>
      <p:pic>
        <p:nvPicPr>
          <p:cNvPr id="33" name="Obrázek 32">
            <a:extLst>
              <a:ext uri="{FF2B5EF4-FFF2-40B4-BE49-F238E27FC236}">
                <a16:creationId xmlns:a16="http://schemas.microsoft.com/office/drawing/2014/main" id="{D0743DEA-D3E0-46CB-B184-94AA74FC4E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038" y="1484839"/>
            <a:ext cx="4259045" cy="4186906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ECBCFD6C-8FA6-4607-8442-ECD81F0BDBFB}"/>
              </a:ext>
            </a:extLst>
          </p:cNvPr>
          <p:cNvSpPr/>
          <p:nvPr/>
        </p:nvSpPr>
        <p:spPr>
          <a:xfrm>
            <a:off x="539552" y="872620"/>
            <a:ext cx="8113093" cy="4798598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4" name="Obrázek 33">
            <a:hlinkClick r:id="" action="ppaction://noaction">
              <a:snd r:embed="rId6" name="1 J'ai tous mes reves.wav"/>
            </a:hlinkClick>
            <a:extLst>
              <a:ext uri="{FF2B5EF4-FFF2-40B4-BE49-F238E27FC236}">
                <a16:creationId xmlns:a16="http://schemas.microsoft.com/office/drawing/2014/main" id="{98B939BA-F194-45F1-A9DC-07F445C698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1553939"/>
            <a:ext cx="781536" cy="646455"/>
          </a:xfrm>
          <a:prstGeom prst="rect">
            <a:avLst/>
          </a:prstGeom>
          <a:effectLst/>
        </p:spPr>
      </p:pic>
      <p:pic>
        <p:nvPicPr>
          <p:cNvPr id="35" name="Obrázek 34">
            <a:hlinkClick r:id="" action="ppaction://noaction">
              <a:snd r:embed="rId8" name="2 Medley de valses.wav"/>
            </a:hlinkClick>
            <a:extLst>
              <a:ext uri="{FF2B5EF4-FFF2-40B4-BE49-F238E27FC236}">
                <a16:creationId xmlns:a16="http://schemas.microsoft.com/office/drawing/2014/main" id="{A1221F52-4F67-4307-BC3A-D73383AC8A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2482884"/>
            <a:ext cx="781536" cy="646455"/>
          </a:xfrm>
          <a:prstGeom prst="rect">
            <a:avLst/>
          </a:prstGeom>
          <a:effectLst/>
        </p:spPr>
      </p:pic>
      <p:pic>
        <p:nvPicPr>
          <p:cNvPr id="36" name="Obrázek 35">
            <a:hlinkClick r:id="" action="ppaction://noaction">
              <a:snd r:embed="rId9" name="3 Sentimetal tango.wav"/>
            </a:hlinkClick>
            <a:extLst>
              <a:ext uri="{FF2B5EF4-FFF2-40B4-BE49-F238E27FC236}">
                <a16:creationId xmlns:a16="http://schemas.microsoft.com/office/drawing/2014/main" id="{0A2E239D-33E5-484F-8846-49F587A321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3497150"/>
            <a:ext cx="781536" cy="646455"/>
          </a:xfrm>
          <a:prstGeom prst="rect">
            <a:avLst/>
          </a:prstGeom>
          <a:effectLst/>
        </p:spPr>
      </p:pic>
      <p:pic>
        <p:nvPicPr>
          <p:cNvPr id="37" name="Obrázek 36">
            <a:hlinkClick r:id="" action="ppaction://noaction">
              <a:snd r:embed="rId10" name="4 J'attendrai.wav"/>
            </a:hlinkClick>
            <a:extLst>
              <a:ext uri="{FF2B5EF4-FFF2-40B4-BE49-F238E27FC236}">
                <a16:creationId xmlns:a16="http://schemas.microsoft.com/office/drawing/2014/main" id="{FB186ACB-6353-4B3C-B2DC-4E0DC5CCBB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4566601"/>
            <a:ext cx="781536" cy="646455"/>
          </a:xfrm>
          <a:prstGeom prst="rect">
            <a:avLst/>
          </a:prstGeom>
          <a:effectLst/>
        </p:spPr>
      </p:pic>
      <p:pic>
        <p:nvPicPr>
          <p:cNvPr id="38" name="Obrázek 37">
            <a:hlinkClick r:id="" action="ppaction://noaction">
              <a:snd r:embed="rId2" name="8 Toutes les femmes sont belles.wav"/>
            </a:hlinkClick>
            <a:extLst>
              <a:ext uri="{FF2B5EF4-FFF2-40B4-BE49-F238E27FC236}">
                <a16:creationId xmlns:a16="http://schemas.microsoft.com/office/drawing/2014/main" id="{2FB8D794-4202-43DC-B808-F13D62E0FD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1553939"/>
            <a:ext cx="781536" cy="646455"/>
          </a:xfrm>
          <a:prstGeom prst="rect">
            <a:avLst/>
          </a:prstGeom>
          <a:effectLst/>
        </p:spPr>
      </p:pic>
      <p:pic>
        <p:nvPicPr>
          <p:cNvPr id="39" name="Obrázek 38">
            <a:hlinkClick r:id="" action="ppaction://noaction">
              <a:snd r:embed="rId11" name="7 La montagne.wav"/>
            </a:hlinkClick>
            <a:extLst>
              <a:ext uri="{FF2B5EF4-FFF2-40B4-BE49-F238E27FC236}">
                <a16:creationId xmlns:a16="http://schemas.microsoft.com/office/drawing/2014/main" id="{E6C12519-3DD5-42FB-B0B5-70DEBA460F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2509332"/>
            <a:ext cx="781536" cy="646455"/>
          </a:xfrm>
          <a:prstGeom prst="rect">
            <a:avLst/>
          </a:prstGeom>
          <a:effectLst/>
        </p:spPr>
      </p:pic>
      <p:pic>
        <p:nvPicPr>
          <p:cNvPr id="40" name="Obrázek 39">
            <a:hlinkClick r:id="" action="ppaction://noaction">
              <a:snd r:embed="rId12" name="6 Lorsque je te revois.wav"/>
            </a:hlinkClick>
            <a:extLst>
              <a:ext uri="{FF2B5EF4-FFF2-40B4-BE49-F238E27FC236}">
                <a16:creationId xmlns:a16="http://schemas.microsoft.com/office/drawing/2014/main" id="{C3A09763-B359-4966-B342-4EDED696B2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828" y="3549822"/>
            <a:ext cx="781536" cy="646455"/>
          </a:xfrm>
          <a:prstGeom prst="rect">
            <a:avLst/>
          </a:prstGeom>
          <a:effectLst/>
        </p:spPr>
      </p:pic>
      <p:pic>
        <p:nvPicPr>
          <p:cNvPr id="41" name="Obrázek 40">
            <a:hlinkClick r:id="" action="ppaction://noaction">
              <a:snd r:embed="rId13" name="5 Nuit d'amour.wav"/>
            </a:hlinkClick>
            <a:extLst>
              <a:ext uri="{FF2B5EF4-FFF2-40B4-BE49-F238E27FC236}">
                <a16:creationId xmlns:a16="http://schemas.microsoft.com/office/drawing/2014/main" id="{26C04E97-CCDB-4A58-B573-4F7EEB732B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4610220"/>
            <a:ext cx="781536" cy="646455"/>
          </a:xfrm>
          <a:prstGeom prst="rect">
            <a:avLst/>
          </a:prstGeom>
          <a:effectLst/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8DF00F6E-5817-4796-AEDB-0B6607CCC19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97" y="5800238"/>
            <a:ext cx="6056391" cy="123195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2F32D7DB-7377-48F4-95BF-6375E23CE9C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447" y="4701341"/>
            <a:ext cx="623608" cy="662238"/>
          </a:xfrm>
          <a:prstGeom prst="rect">
            <a:avLst/>
          </a:prstGeom>
        </p:spPr>
      </p:pic>
      <p:pic>
        <p:nvPicPr>
          <p:cNvPr id="49" name="Obrázek 48">
            <a:extLst>
              <a:ext uri="{FF2B5EF4-FFF2-40B4-BE49-F238E27FC236}">
                <a16:creationId xmlns:a16="http://schemas.microsoft.com/office/drawing/2014/main" id="{0E6AA8C5-4B5C-4041-B60F-315E07A6188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90" y="1004217"/>
            <a:ext cx="493447" cy="524014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5D681322-6124-4905-8895-19DAA783FC8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124" y="5146430"/>
            <a:ext cx="405815" cy="430953"/>
          </a:xfrm>
          <a:prstGeom prst="rect">
            <a:avLst/>
          </a:prstGeom>
        </p:spPr>
      </p:pic>
      <p:pic>
        <p:nvPicPr>
          <p:cNvPr id="51" name="Obrázek 15">
            <a:extLst>
              <a:ext uri="{FF2B5EF4-FFF2-40B4-BE49-F238E27FC236}">
                <a16:creationId xmlns:a16="http://schemas.microsoft.com/office/drawing/2014/main" id="{89F79655-B40F-4845-A6AD-7059FA6D6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324" y="5695975"/>
            <a:ext cx="373324" cy="33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74F92F95-9F9F-0D7C-0461-30CBA1F7C4A7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7" name="Obrázek 46">
            <a:extLst>
              <a:ext uri="{FF2B5EF4-FFF2-40B4-BE49-F238E27FC236}">
                <a16:creationId xmlns:a16="http://schemas.microsoft.com/office/drawing/2014/main" id="{A716906A-4398-9DC1-184C-8FC059B9536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422" y="990395"/>
            <a:ext cx="493447" cy="524014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13910513-5C36-C96A-3995-297B6930DE41}"/>
              </a:ext>
            </a:extLst>
          </p:cNvPr>
          <p:cNvSpPr/>
          <p:nvPr/>
        </p:nvSpPr>
        <p:spPr>
          <a:xfrm>
            <a:off x="691814" y="854873"/>
            <a:ext cx="792088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Musette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mélodies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14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3" name="Picture 65">
            <a:extLst>
              <a:ext uri="{FF2B5EF4-FFF2-40B4-BE49-F238E27FC236}">
                <a16:creationId xmlns:a16="http://schemas.microsoft.com/office/drawing/2014/main" id="{A3F92085-B9C2-317F-5EC4-F4537B3F8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002" y="1643045"/>
            <a:ext cx="1079983" cy="109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4C5B9127-100D-6B92-DE52-E068FAD2E4A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74" y="1712043"/>
            <a:ext cx="405815" cy="430953"/>
          </a:xfrm>
          <a:prstGeom prst="rect">
            <a:avLst/>
          </a:prstGeom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360487FF-8AD9-71A3-2353-C8B5AABCD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2146" y="2190514"/>
            <a:ext cx="21004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400" b="1" dirty="0">
                <a:solidFill>
                  <a:srgbClr val="800000"/>
                </a:solidFill>
              </a:rPr>
              <a:t>Toutes les femmes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746A2D4-9D8B-43E9-834A-904B6E3DB88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586" y="1712043"/>
            <a:ext cx="267419" cy="17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72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Toutes les femmes sont belles.wav"/>
          </p:stSnd>
        </p:sndAc>
      </p:transition>
    </mc:Choice>
    <mc:Fallback xmlns="">
      <p:transition spd="slow" advClick="0">
        <p:sndAc>
          <p:stSnd>
            <p:snd r:embed="rId19" name="8 Toutes les femmes sont belle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282</TotalTime>
  <Words>34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Georgia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60</cp:revision>
  <dcterms:created xsi:type="dcterms:W3CDTF">2020-02-21T13:54:42Z</dcterms:created>
  <dcterms:modified xsi:type="dcterms:W3CDTF">2022-09-19T12:48:03Z</dcterms:modified>
</cp:coreProperties>
</file>