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8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image" Target="../media/image12.pn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23" Type="http://schemas.openxmlformats.org/officeDocument/2006/relationships/audio" Target="../media/audio1.wav"/><Relationship Id="rId10" Type="http://schemas.openxmlformats.org/officeDocument/2006/relationships/audio" Target="../media/audio3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Relationship Id="rId2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681EE7D0-3334-4D63-A2B6-D648FE0635A3}"/>
              </a:ext>
            </a:extLst>
          </p:cNvPr>
          <p:cNvSpPr/>
          <p:nvPr/>
        </p:nvSpPr>
        <p:spPr>
          <a:xfrm>
            <a:off x="55418" y="612662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375D4F1-EE0E-FC71-5C4D-582CC8055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988248"/>
            <a:ext cx="3888432" cy="4586763"/>
          </a:xfrm>
          <a:prstGeom prst="rect">
            <a:avLst/>
          </a:prstGeom>
        </p:spPr>
      </p:pic>
      <p:pic>
        <p:nvPicPr>
          <p:cNvPr id="22" name="Picture 55">
            <a:hlinkClick r:id="" action="ppaction://noaction">
              <a:snd r:embed="rId2" name="8  Magic voice.wav"/>
            </a:hlinkClick>
            <a:extLst>
              <a:ext uri="{FF2B5EF4-FFF2-40B4-BE49-F238E27FC236}">
                <a16:creationId xmlns:a16="http://schemas.microsoft.com/office/drawing/2014/main" id="{23115D94-B6DA-9CD9-DC54-92DB52A710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237" y="508290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1 Always somewhere.wav"/>
            </a:hlinkClick>
            <a:extLst>
              <a:ext uri="{FF2B5EF4-FFF2-40B4-BE49-F238E27FC236}">
                <a16:creationId xmlns:a16="http://schemas.microsoft.com/office/drawing/2014/main" id="{94871316-4355-D35C-9209-E68C533037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777" y="460169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4 Night bird.wav"/>
            </a:hlinkClick>
            <a:extLst>
              <a:ext uri="{FF2B5EF4-FFF2-40B4-BE49-F238E27FC236}">
                <a16:creationId xmlns:a16="http://schemas.microsoft.com/office/drawing/2014/main" id="{007B1188-3460-A3AE-66BD-3FFD50AD4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2 That's the way it is.wav"/>
            </a:hlinkClick>
            <a:extLst>
              <a:ext uri="{FF2B5EF4-FFF2-40B4-BE49-F238E27FC236}">
                <a16:creationId xmlns:a16="http://schemas.microsoft.com/office/drawing/2014/main" id="{1415AEBF-9DC8-F8C3-23D9-D7A2924BF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3 Poor heart's avenue.wav"/>
            </a:hlinkClick>
            <a:extLst>
              <a:ext uri="{FF2B5EF4-FFF2-40B4-BE49-F238E27FC236}">
                <a16:creationId xmlns:a16="http://schemas.microsoft.com/office/drawing/2014/main" id="{B078F8DD-5CEF-26A5-5503-5C601F2343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5 How reat thou art.wav"/>
            </a:hlinkClick>
            <a:extLst>
              <a:ext uri="{FF2B5EF4-FFF2-40B4-BE49-F238E27FC236}">
                <a16:creationId xmlns:a16="http://schemas.microsoft.com/office/drawing/2014/main" id="{23AEAC36-DC1E-6A2C-A3E2-B856B45EBB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4" name="6 Maybe it can be love.wav"/>
            </a:hlinkClick>
            <a:extLst>
              <a:ext uri="{FF2B5EF4-FFF2-40B4-BE49-F238E27FC236}">
                <a16:creationId xmlns:a16="http://schemas.microsoft.com/office/drawing/2014/main" id="{A19F2185-32AD-AEB3-930A-A6FBB1DE3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5" name="7 Overpass.wav"/>
            </a:hlinkClick>
            <a:extLst>
              <a:ext uri="{FF2B5EF4-FFF2-40B4-BE49-F238E27FC236}">
                <a16:creationId xmlns:a16="http://schemas.microsoft.com/office/drawing/2014/main" id="{A3BC4AE5-D0AF-057A-ABA2-140F44EA4C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1692846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2C0722C8-A201-0F45-5CEA-431D401FA4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8FC6EEA-BBCD-EF63-1EAF-21B53E1CEB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CC8C5EB-967F-0574-5541-3223534EF31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58E2810-E9E6-170B-FAC6-16A3E221F67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6563F31-2A47-26E7-7A68-51D8CD360A62}"/>
              </a:ext>
            </a:extLst>
          </p:cNvPr>
          <p:cNvSpPr/>
          <p:nvPr/>
        </p:nvSpPr>
        <p:spPr>
          <a:xfrm>
            <a:off x="4371892" y="980910"/>
            <a:ext cx="4239304" cy="460833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C1A84700-319A-CE7F-8AC2-C77113EFE7DC}"/>
              </a:ext>
            </a:extLst>
          </p:cNvPr>
          <p:cNvSpPr/>
          <p:nvPr/>
        </p:nvSpPr>
        <p:spPr>
          <a:xfrm>
            <a:off x="1477629" y="978212"/>
            <a:ext cx="609349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Instrumental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Hits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25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42" name="Rectangle 21">
            <a:extLst>
              <a:ext uri="{FF2B5EF4-FFF2-40B4-BE49-F238E27FC236}">
                <a16:creationId xmlns:a16="http://schemas.microsoft.com/office/drawing/2014/main" id="{DD32804A-3318-338E-5088-8F8DE273C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804" y="1002477"/>
            <a:ext cx="8089153" cy="458676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3" name="Picture 53">
            <a:extLst>
              <a:ext uri="{FF2B5EF4-FFF2-40B4-BE49-F238E27FC236}">
                <a16:creationId xmlns:a16="http://schemas.microsoft.com/office/drawing/2014/main" id="{5A95E6FC-C3ED-1019-9DC3-CE15BE7D5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799" y="1142461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3">
            <a:extLst>
              <a:ext uri="{FF2B5EF4-FFF2-40B4-BE49-F238E27FC236}">
                <a16:creationId xmlns:a16="http://schemas.microsoft.com/office/drawing/2014/main" id="{CD703142-55CE-844C-7FCF-A22C53D15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971" y="1123950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53">
            <a:extLst>
              <a:ext uri="{FF2B5EF4-FFF2-40B4-BE49-F238E27FC236}">
                <a16:creationId xmlns:a16="http://schemas.microsoft.com/office/drawing/2014/main" id="{3119F1E8-2A2B-79CD-EF37-309FD5A9C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8" y="1171584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53">
            <a:extLst>
              <a:ext uri="{FF2B5EF4-FFF2-40B4-BE49-F238E27FC236}">
                <a16:creationId xmlns:a16="http://schemas.microsoft.com/office/drawing/2014/main" id="{E40D5F65-923D-14F1-C39B-154B292DC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41" y="1165226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53">
            <a:extLst>
              <a:ext uri="{FF2B5EF4-FFF2-40B4-BE49-F238E27FC236}">
                <a16:creationId xmlns:a16="http://schemas.microsoft.com/office/drawing/2014/main" id="{D40B51A4-F4B7-1CE0-97D1-F57D1D95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3" y="1220278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53">
            <a:extLst>
              <a:ext uri="{FF2B5EF4-FFF2-40B4-BE49-F238E27FC236}">
                <a16:creationId xmlns:a16="http://schemas.microsoft.com/office/drawing/2014/main" id="{BBDBE1E4-C03D-EE4F-05B8-E5B1F5835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076" y="1216187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9" descr="iyuqdnfucs62ymy2k17z">
            <a:extLst>
              <a:ext uri="{FF2B5EF4-FFF2-40B4-BE49-F238E27FC236}">
                <a16:creationId xmlns:a16="http://schemas.microsoft.com/office/drawing/2014/main" id="{73AD3685-07B4-1A82-91EE-4FF97063F3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16033" y="3432903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5ADAD82-4952-354B-98B4-BFAFEA1D4CD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203" y="5027998"/>
            <a:ext cx="472554" cy="42959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3C5DC04-2C6B-D7C9-CE98-742314C18E6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785" y="1581426"/>
            <a:ext cx="472554" cy="429594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BE1896B1-1B71-D14A-CDAE-B3EAEB517FC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923" y="2049596"/>
            <a:ext cx="666897" cy="115981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120FCAA4-5B59-51AF-27E4-171CD278EF6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849" y="1647446"/>
            <a:ext cx="2851262" cy="3881276"/>
          </a:xfrm>
          <a:prstGeom prst="rect">
            <a:avLst/>
          </a:prstGeom>
        </p:spPr>
      </p:pic>
      <p:pic>
        <p:nvPicPr>
          <p:cNvPr id="14" name="Picture 6">
            <a:extLst>
              <a:ext uri="{FF2B5EF4-FFF2-40B4-BE49-F238E27FC236}">
                <a16:creationId xmlns:a16="http://schemas.microsoft.com/office/drawing/2014/main" id="{AD2C3B3C-3EC8-B49F-B2E2-FEF6E1150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263" y="1754309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id="{79DD871C-1EEB-4A18-E2CC-29DD42AF1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287" y="466880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BDC02C1A-9FA5-3BB8-6354-92235DFC6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263" y="4749187"/>
            <a:ext cx="617288" cy="61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6">
            <a:extLst>
              <a:ext uri="{FF2B5EF4-FFF2-40B4-BE49-F238E27FC236}">
                <a16:creationId xmlns:a16="http://schemas.microsoft.com/office/drawing/2014/main" id="{079BF9BE-DDF5-1E60-A0B2-552DB86E5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404" y="1806754"/>
            <a:ext cx="617288" cy="61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94F59A37-9BC1-5E3C-27B8-1501E2E1756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153" y="2413842"/>
            <a:ext cx="1012037" cy="1022579"/>
          </a:xfrm>
          <a:prstGeom prst="rect">
            <a:avLst/>
          </a:prstGeom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A666CBCF-7FE4-00DC-9EB4-9CC85073A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5639" y="4558408"/>
            <a:ext cx="13061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Always somewhere</a:t>
            </a: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D6E7D1DD-7EAF-ED6D-8813-05619EEBE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7126" y="2671620"/>
            <a:ext cx="13693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Poor heart's avenue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708B6416-101C-32D5-E579-545EFCF38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8364" y="3171925"/>
            <a:ext cx="13693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Night bird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E898A28B-AFE7-4116-2492-1EFF98F09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26" y="3589051"/>
            <a:ext cx="158126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How reat thou art</a:t>
            </a: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4EB88FCE-7AF5-AABC-08AA-6061EB670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784" y="4086226"/>
            <a:ext cx="13693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Maybe it can be love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9" name="Text Box 47">
            <a:extLst>
              <a:ext uri="{FF2B5EF4-FFF2-40B4-BE49-F238E27FC236}">
                <a16:creationId xmlns:a16="http://schemas.microsoft.com/office/drawing/2014/main" id="{C9E1D26B-E5E1-7EF1-8DE7-CB027C024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8297" y="1704814"/>
            <a:ext cx="13693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Overpass</a:t>
            </a: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EF1492C-2071-0165-4AE6-4E44ED188E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381" y="5095857"/>
            <a:ext cx="153387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Magic voice</a:t>
            </a:r>
          </a:p>
        </p:txBody>
      </p:sp>
      <p:sp>
        <p:nvSpPr>
          <p:cNvPr id="61" name="Text Box 47">
            <a:extLst>
              <a:ext uri="{FF2B5EF4-FFF2-40B4-BE49-F238E27FC236}">
                <a16:creationId xmlns:a16="http://schemas.microsoft.com/office/drawing/2014/main" id="{670A09C2-23E1-3C36-954A-23A7E59D0F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4984" y="2148399"/>
            <a:ext cx="14813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That's the way it is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3" name="Rectangle 10">
            <a:extLst>
              <a:ext uri="{FF2B5EF4-FFF2-40B4-BE49-F238E27FC236}">
                <a16:creationId xmlns:a16="http://schemas.microsoft.com/office/drawing/2014/main" id="{5AB9D719-FA9B-2655-B120-0DD61D1E2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8" y="506873"/>
            <a:ext cx="9033164" cy="5529923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32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 Magic voice.wav"/>
          </p:stSnd>
        </p:sndAc>
      </p:transition>
    </mc:Choice>
    <mc:Fallback xmlns="">
      <p:transition spd="slow" advClick="0">
        <p:split orient="vert"/>
        <p:sndAc>
          <p:stSnd>
            <p:snd r:embed="rId23" name="8  Magic voi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51" grpId="0"/>
      <p:bldP spid="54" grpId="0"/>
      <p:bldP spid="57" grpId="0"/>
      <p:bldP spid="58" grpId="0"/>
      <p:bldP spid="59" grpId="0"/>
      <p:bldP spid="60" grpId="0"/>
      <p:bldP spid="6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179</TotalTime>
  <Words>36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59</cp:revision>
  <dcterms:created xsi:type="dcterms:W3CDTF">2020-02-21T13:54:42Z</dcterms:created>
  <dcterms:modified xsi:type="dcterms:W3CDTF">2022-09-17T19:13:30Z</dcterms:modified>
</cp:coreProperties>
</file>