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6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3" Type="http://schemas.openxmlformats.org/officeDocument/2006/relationships/image" Target="../media/image1.png"/><Relationship Id="rId21" Type="http://schemas.openxmlformats.org/officeDocument/2006/relationships/image" Target="../media/image8.gif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audio" Target="../media/audio4.wav"/><Relationship Id="rId5" Type="http://schemas.openxmlformats.org/officeDocument/2006/relationships/image" Target="../media/image3.gif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audio" Target="../media/audio12.wav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audio" Target="../media/audio7.wav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100EE47C-8A83-7533-501C-7CADBED881BF}"/>
              </a:ext>
            </a:extLst>
          </p:cNvPr>
          <p:cNvSpPr/>
          <p:nvPr/>
        </p:nvSpPr>
        <p:spPr>
          <a:xfrm>
            <a:off x="0" y="2492896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117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687403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71067" y="3289735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82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562" y="706636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4264789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6375" y="423844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882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0802" y="302911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031" y="550654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031" y="74421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884" y="3019064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206" y="552631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879D0AA-5BA1-82B9-9EA4-277F285E39A3}"/>
              </a:ext>
            </a:extLst>
          </p:cNvPr>
          <p:cNvSpPr/>
          <p:nvPr/>
        </p:nvSpPr>
        <p:spPr>
          <a:xfrm>
            <a:off x="21808" y="497465"/>
            <a:ext cx="9070535" cy="5670717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A438BBAD-5633-2ADB-4D3B-3D8F70812D3A}"/>
              </a:ext>
            </a:extLst>
          </p:cNvPr>
          <p:cNvSpPr/>
          <p:nvPr/>
        </p:nvSpPr>
        <p:spPr>
          <a:xfrm>
            <a:off x="80873" y="530431"/>
            <a:ext cx="9011470" cy="558355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414C4C02-8E37-647D-C715-8F31763278FC}"/>
              </a:ext>
            </a:extLst>
          </p:cNvPr>
          <p:cNvSpPr/>
          <p:nvPr/>
        </p:nvSpPr>
        <p:spPr>
          <a:xfrm>
            <a:off x="0" y="6485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F66443A3-19DE-1C87-77D1-8717EE04D7BA}"/>
              </a:ext>
            </a:extLst>
          </p:cNvPr>
          <p:cNvSpPr/>
          <p:nvPr/>
        </p:nvSpPr>
        <p:spPr>
          <a:xfrm>
            <a:off x="28917" y="630130"/>
            <a:ext cx="885092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Country Music  117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C683D855-E5C9-ECFC-84B1-DC12478564F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263" y="1504331"/>
            <a:ext cx="3593110" cy="4362574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8" name="Don Williams - When I am with you.wav"/>
            </a:hlinkClick>
            <a:extLst>
              <a:ext uri="{FF2B5EF4-FFF2-40B4-BE49-F238E27FC236}">
                <a16:creationId xmlns:a16="http://schemas.microsoft.com/office/drawing/2014/main" id="{6ABE4FF0-994F-6FB5-F207-CA693E65F82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3" y="1197141"/>
            <a:ext cx="791271" cy="791271"/>
          </a:xfrm>
          <a:prstGeom prst="rect">
            <a:avLst/>
          </a:prstGeom>
        </p:spPr>
      </p:pic>
      <p:pic>
        <p:nvPicPr>
          <p:cNvPr id="38" name="Obrázek 37">
            <a:hlinkClick r:id="" action="ppaction://noaction">
              <a:snd r:embed="rId10" name="6.My memories of us.wav"/>
            </a:hlinkClick>
            <a:extLst>
              <a:ext uri="{FF2B5EF4-FFF2-40B4-BE49-F238E27FC236}">
                <a16:creationId xmlns:a16="http://schemas.microsoft.com/office/drawing/2014/main" id="{9C171EC4-BC98-5B25-0B8B-9DA4432C7F7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910" y="1238953"/>
            <a:ext cx="791271" cy="791271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11" name="Don Williams - Reason to be.wav"/>
            </a:hlinkClick>
            <a:extLst>
              <a:ext uri="{FF2B5EF4-FFF2-40B4-BE49-F238E27FC236}">
                <a16:creationId xmlns:a16="http://schemas.microsoft.com/office/drawing/2014/main" id="{8125AD45-33E6-D946-E37C-C9767201FEF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106" y="1206358"/>
            <a:ext cx="791271" cy="791271"/>
          </a:xfrm>
          <a:prstGeom prst="rect">
            <a:avLst/>
          </a:prstGeom>
        </p:spPr>
      </p:pic>
      <p:pic>
        <p:nvPicPr>
          <p:cNvPr id="42" name="Obrázek 41">
            <a:hlinkClick r:id="" action="ppaction://noaction">
              <a:snd r:embed="rId12" name="4.Wild flowers.wav"/>
            </a:hlinkClick>
            <a:extLst>
              <a:ext uri="{FF2B5EF4-FFF2-40B4-BE49-F238E27FC236}">
                <a16:creationId xmlns:a16="http://schemas.microsoft.com/office/drawing/2014/main" id="{2310552B-8CFF-1AB7-40DB-CA7F89A7BC9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6" y="2354034"/>
            <a:ext cx="791271" cy="791271"/>
          </a:xfrm>
          <a:prstGeom prst="rect">
            <a:avLst/>
          </a:prstGeom>
        </p:spPr>
      </p:pic>
      <p:pic>
        <p:nvPicPr>
          <p:cNvPr id="44" name="Obrázek 43">
            <a:hlinkClick r:id="" action="ppaction://noaction">
              <a:snd r:embed="rId13" name="Ollie Austin - Sweet music man.wav"/>
            </a:hlinkClick>
            <a:extLst>
              <a:ext uri="{FF2B5EF4-FFF2-40B4-BE49-F238E27FC236}">
                <a16:creationId xmlns:a16="http://schemas.microsoft.com/office/drawing/2014/main" id="{B0461C58-DD63-C2E7-4CCF-CC805A0B27C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763" y="2310689"/>
            <a:ext cx="791271" cy="791271"/>
          </a:xfrm>
          <a:prstGeom prst="rect">
            <a:avLst/>
          </a:prstGeom>
        </p:spPr>
      </p:pic>
      <p:pic>
        <p:nvPicPr>
          <p:cNvPr id="48" name="Obrázek 47">
            <a:hlinkClick r:id="" action="ppaction://noaction">
              <a:snd r:embed="rId14" name="Don Williams - Leaving for the flatlands.wav"/>
            </a:hlinkClick>
            <a:extLst>
              <a:ext uri="{FF2B5EF4-FFF2-40B4-BE49-F238E27FC236}">
                <a16:creationId xmlns:a16="http://schemas.microsoft.com/office/drawing/2014/main" id="{45987EA9-3370-6745-C3DC-A3D6A67FB31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6" y="2343284"/>
            <a:ext cx="791271" cy="791271"/>
          </a:xfrm>
          <a:prstGeom prst="rect">
            <a:avLst/>
          </a:prstGeom>
        </p:spPr>
      </p:pic>
      <p:pic>
        <p:nvPicPr>
          <p:cNvPr id="50" name="Obrázek 49">
            <a:hlinkClick r:id="" action="ppaction://noaction">
              <a:snd r:embed="rId15" name="Don Williams - Lay down beside me.wav"/>
            </a:hlinkClick>
            <a:extLst>
              <a:ext uri="{FF2B5EF4-FFF2-40B4-BE49-F238E27FC236}">
                <a16:creationId xmlns:a16="http://schemas.microsoft.com/office/drawing/2014/main" id="{625A1CFD-2738-83F8-B817-3CC8403D5E9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5" y="3510927"/>
            <a:ext cx="791271" cy="791271"/>
          </a:xfrm>
          <a:prstGeom prst="rect">
            <a:avLst/>
          </a:prstGeom>
        </p:spPr>
      </p:pic>
      <p:pic>
        <p:nvPicPr>
          <p:cNvPr id="52" name="Obrázek 51">
            <a:hlinkClick r:id="" action="ppaction://noaction">
              <a:snd r:embed="rId16" name="7.I need someone.wav"/>
            </a:hlinkClick>
            <a:extLst>
              <a:ext uri="{FF2B5EF4-FFF2-40B4-BE49-F238E27FC236}">
                <a16:creationId xmlns:a16="http://schemas.microsoft.com/office/drawing/2014/main" id="{8D6DAD0A-D1BC-5CEE-C0D6-1D777520ED8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7" y="3501355"/>
            <a:ext cx="791271" cy="791271"/>
          </a:xfrm>
          <a:prstGeom prst="rect">
            <a:avLst/>
          </a:prstGeom>
        </p:spPr>
      </p:pic>
      <p:pic>
        <p:nvPicPr>
          <p:cNvPr id="53" name="Obrázek 52">
            <a:hlinkClick r:id="" action="ppaction://noaction">
              <a:snd r:embed="rId17" name="10.18 yellow roses.wav"/>
            </a:hlinkClick>
            <a:extLst>
              <a:ext uri="{FF2B5EF4-FFF2-40B4-BE49-F238E27FC236}">
                <a16:creationId xmlns:a16="http://schemas.microsoft.com/office/drawing/2014/main" id="{F1B544C0-F26A-7D15-FC46-6368036C963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91" y="4650754"/>
            <a:ext cx="791271" cy="791271"/>
          </a:xfrm>
          <a:prstGeom prst="rect">
            <a:avLst/>
          </a:prstGeom>
        </p:spPr>
      </p:pic>
      <p:pic>
        <p:nvPicPr>
          <p:cNvPr id="54" name="Obrázek 53">
            <a:hlinkClick r:id="" action="ppaction://noaction">
              <a:snd r:embed="rId18" name="11.Chiseled in stone.wav"/>
            </a:hlinkClick>
            <a:extLst>
              <a:ext uri="{FF2B5EF4-FFF2-40B4-BE49-F238E27FC236}">
                <a16:creationId xmlns:a16="http://schemas.microsoft.com/office/drawing/2014/main" id="{11D91E9E-47A0-14CB-5D63-08C2F10BBA3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592" y="3510926"/>
            <a:ext cx="791271" cy="791271"/>
          </a:xfrm>
          <a:prstGeom prst="rect">
            <a:avLst/>
          </a:prstGeom>
        </p:spPr>
      </p:pic>
      <p:pic>
        <p:nvPicPr>
          <p:cNvPr id="55" name="Obrázek 54">
            <a:hlinkClick r:id="" action="ppaction://noaction">
              <a:snd r:embed="rId2" name="Don Williams - Only love.wav"/>
            </a:hlinkClick>
            <a:extLst>
              <a:ext uri="{FF2B5EF4-FFF2-40B4-BE49-F238E27FC236}">
                <a16:creationId xmlns:a16="http://schemas.microsoft.com/office/drawing/2014/main" id="{55CD9196-A497-1EA7-D7B1-C6D4A4282C9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312" y="4650754"/>
            <a:ext cx="791271" cy="791271"/>
          </a:xfrm>
          <a:prstGeom prst="rect">
            <a:avLst/>
          </a:prstGeom>
        </p:spPr>
      </p:pic>
      <p:pic>
        <p:nvPicPr>
          <p:cNvPr id="56" name="Obrázek 55">
            <a:hlinkClick r:id="" action="ppaction://noaction">
              <a:snd r:embed="rId19" name="yatata - Country man.wav"/>
            </a:hlinkClick>
            <a:extLst>
              <a:ext uri="{FF2B5EF4-FFF2-40B4-BE49-F238E27FC236}">
                <a16:creationId xmlns:a16="http://schemas.microsoft.com/office/drawing/2014/main" id="{60F73F0A-7DF2-ECD0-CB22-ABF6D55D05F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230" y="4666727"/>
            <a:ext cx="791271" cy="791271"/>
          </a:xfrm>
          <a:prstGeom prst="rect">
            <a:avLst/>
          </a:prstGeom>
        </p:spPr>
      </p:pic>
      <p:sp>
        <p:nvSpPr>
          <p:cNvPr id="57" name="Text Box 47">
            <a:extLst>
              <a:ext uri="{FF2B5EF4-FFF2-40B4-BE49-F238E27FC236}">
                <a16:creationId xmlns:a16="http://schemas.microsoft.com/office/drawing/2014/main" id="{923409B8-1F5E-9E65-BC67-68AF03A171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0892" y="1887139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When</a:t>
            </a:r>
            <a:r>
              <a:rPr lang="cs-CZ" altLang="cs-CZ" sz="1200" b="1" dirty="0">
                <a:solidFill>
                  <a:srgbClr val="FFFF00"/>
                </a:solidFill>
              </a:rPr>
              <a:t>  I </a:t>
            </a:r>
            <a:r>
              <a:rPr lang="cs-CZ" altLang="cs-CZ" sz="1200" b="1" dirty="0" err="1">
                <a:solidFill>
                  <a:srgbClr val="FFFF00"/>
                </a:solidFill>
              </a:rPr>
              <a:t>am</a:t>
            </a:r>
            <a:endParaRPr lang="cs-CZ" altLang="cs-CZ" sz="12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with</a:t>
            </a:r>
            <a:r>
              <a:rPr lang="cs-CZ" altLang="cs-CZ" sz="1200" b="1" dirty="0">
                <a:solidFill>
                  <a:srgbClr val="FFFF00"/>
                </a:solidFill>
              </a:rPr>
              <a:t> </a:t>
            </a:r>
            <a:r>
              <a:rPr lang="cs-CZ" altLang="cs-CZ" sz="1200" b="1" dirty="0" err="1">
                <a:solidFill>
                  <a:srgbClr val="FFFF00"/>
                </a:solidFill>
              </a:rPr>
              <a:t>you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pic>
        <p:nvPicPr>
          <p:cNvPr id="58" name="Obrázek 57">
            <a:extLst>
              <a:ext uri="{FF2B5EF4-FFF2-40B4-BE49-F238E27FC236}">
                <a16:creationId xmlns:a16="http://schemas.microsoft.com/office/drawing/2014/main" id="{F300213E-8D37-1BF5-16E8-CF75F96454A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3514">
            <a:off x="6202683" y="2474236"/>
            <a:ext cx="525392" cy="1126209"/>
          </a:xfrm>
          <a:prstGeom prst="rect">
            <a:avLst/>
          </a:prstGeom>
        </p:spPr>
      </p:pic>
      <p:sp>
        <p:nvSpPr>
          <p:cNvPr id="59" name="AutoShape 24" descr="1 - kolo - gif">
            <a:extLst>
              <a:ext uri="{FF2B5EF4-FFF2-40B4-BE49-F238E27FC236}">
                <a16:creationId xmlns:a16="http://schemas.microsoft.com/office/drawing/2014/main" id="{C1292F8C-C0C5-F717-85FC-1292AC948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0558" y="73365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0" name="AutoShape 24" descr="1 - kolo - gif">
            <a:extLst>
              <a:ext uri="{FF2B5EF4-FFF2-40B4-BE49-F238E27FC236}">
                <a16:creationId xmlns:a16="http://schemas.microsoft.com/office/drawing/2014/main" id="{4A63E05E-38A9-02FF-1F7A-9CADE31B8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2935" y="731684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2" name="Text Box 47">
            <a:extLst>
              <a:ext uri="{FF2B5EF4-FFF2-40B4-BE49-F238E27FC236}">
                <a16:creationId xmlns:a16="http://schemas.microsoft.com/office/drawing/2014/main" id="{91CCF1A6-AABA-1E5B-A11A-CF2FD63E4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4049" y="4200598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Chiseled</a:t>
            </a:r>
            <a:endParaRPr lang="cs-CZ" altLang="cs-CZ" sz="12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in stone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2D4758A6-9B18-CEFD-762E-EDB3B1C89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4555" y="4187954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I </a:t>
            </a:r>
            <a:r>
              <a:rPr lang="cs-CZ" altLang="cs-CZ" sz="1200" b="1" dirty="0" err="1">
                <a:solidFill>
                  <a:srgbClr val="FFFF00"/>
                </a:solidFill>
              </a:rPr>
              <a:t>need</a:t>
            </a:r>
            <a:endParaRPr lang="cs-CZ" altLang="cs-CZ" sz="12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someone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4" name="Text Box 47">
            <a:extLst>
              <a:ext uri="{FF2B5EF4-FFF2-40B4-BE49-F238E27FC236}">
                <a16:creationId xmlns:a16="http://schemas.microsoft.com/office/drawing/2014/main" id="{696A9CF2-12E5-62B9-AE26-FED85CFF1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2966" y="4187954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Lay</a:t>
            </a:r>
            <a:r>
              <a:rPr lang="cs-CZ" altLang="cs-CZ" sz="1200" b="1" dirty="0">
                <a:solidFill>
                  <a:srgbClr val="FFFF00"/>
                </a:solidFill>
              </a:rPr>
              <a:t>  </a:t>
            </a:r>
            <a:r>
              <a:rPr lang="cs-CZ" altLang="cs-CZ" sz="1200" b="1" dirty="0" err="1">
                <a:solidFill>
                  <a:srgbClr val="FFFF00"/>
                </a:solidFill>
              </a:rPr>
              <a:t>down</a:t>
            </a:r>
            <a:endParaRPr lang="cs-CZ" altLang="cs-CZ" sz="12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beside</a:t>
            </a:r>
            <a:r>
              <a:rPr lang="cs-CZ" altLang="cs-CZ" sz="1200" b="1" dirty="0">
                <a:solidFill>
                  <a:srgbClr val="FFFF00"/>
                </a:solidFill>
              </a:rPr>
              <a:t> </a:t>
            </a:r>
            <a:r>
              <a:rPr lang="cs-CZ" altLang="cs-CZ" sz="1200" b="1" dirty="0" err="1">
                <a:solidFill>
                  <a:srgbClr val="FFFF00"/>
                </a:solidFill>
              </a:rPr>
              <a:t>me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5" name="Text Box 47">
            <a:extLst>
              <a:ext uri="{FF2B5EF4-FFF2-40B4-BE49-F238E27FC236}">
                <a16:creationId xmlns:a16="http://schemas.microsoft.com/office/drawing/2014/main" id="{F95B3CE9-162C-61C2-A53F-9B94F1740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1167" y="5405240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Country</a:t>
            </a:r>
          </a:p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man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6" name="Text Box 47">
            <a:extLst>
              <a:ext uri="{FF2B5EF4-FFF2-40B4-BE49-F238E27FC236}">
                <a16:creationId xmlns:a16="http://schemas.microsoft.com/office/drawing/2014/main" id="{1842ADC1-25CB-60B2-BC91-313B0D52D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0016" y="5367493"/>
            <a:ext cx="10087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18 </a:t>
            </a:r>
            <a:r>
              <a:rPr lang="cs-CZ" altLang="cs-CZ" sz="1200" b="1" dirty="0" err="1">
                <a:solidFill>
                  <a:srgbClr val="FFFF00"/>
                </a:solidFill>
              </a:rPr>
              <a:t>yellow</a:t>
            </a:r>
            <a:endParaRPr lang="cs-CZ" altLang="cs-CZ" sz="12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roses</a:t>
            </a:r>
            <a:endParaRPr lang="cs-CZ" altLang="cs-CZ" sz="1200" b="1" dirty="0">
              <a:solidFill>
                <a:srgbClr val="FFFF00"/>
              </a:solidFill>
            </a:endParaRPr>
          </a:p>
          <a:p>
            <a:pPr algn="ctr"/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CAD65BC-45CC-E5A6-4EE3-F977794A1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9928" y="5436964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Only</a:t>
            </a:r>
            <a:endParaRPr lang="cs-CZ" altLang="cs-CZ" sz="12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 love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8" name="Text Box 47">
            <a:extLst>
              <a:ext uri="{FF2B5EF4-FFF2-40B4-BE49-F238E27FC236}">
                <a16:creationId xmlns:a16="http://schemas.microsoft.com/office/drawing/2014/main" id="{D4995FBB-52C3-C4E0-2672-794A62442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0619" y="3010504"/>
            <a:ext cx="1346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Leavin</a:t>
            </a:r>
            <a:r>
              <a:rPr lang="cs-CZ" altLang="cs-CZ" sz="1200" b="1" dirty="0">
                <a:solidFill>
                  <a:srgbClr val="FFFF00"/>
                </a:solidFill>
              </a:rPr>
              <a:t> </a:t>
            </a:r>
            <a:r>
              <a:rPr lang="cs-CZ" altLang="cs-CZ" sz="1200" b="1" dirty="0" err="1">
                <a:solidFill>
                  <a:srgbClr val="FFFF00"/>
                </a:solidFill>
              </a:rPr>
              <a:t>for</a:t>
            </a:r>
            <a:endParaRPr lang="cs-CZ" altLang="cs-CZ" sz="12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the</a:t>
            </a:r>
            <a:r>
              <a:rPr lang="cs-CZ" altLang="cs-CZ" sz="1200" b="1" dirty="0">
                <a:solidFill>
                  <a:srgbClr val="FFFF00"/>
                </a:solidFill>
              </a:rPr>
              <a:t> </a:t>
            </a:r>
            <a:r>
              <a:rPr lang="cs-CZ" altLang="cs-CZ" sz="1200" b="1" dirty="0" err="1">
                <a:solidFill>
                  <a:srgbClr val="FFFF00"/>
                </a:solidFill>
              </a:rPr>
              <a:t>flatlands</a:t>
            </a:r>
            <a:r>
              <a:rPr lang="cs-CZ" altLang="cs-CZ" sz="1200" b="1" dirty="0">
                <a:solidFill>
                  <a:srgbClr val="FFFF00"/>
                </a:solidFill>
              </a:rPr>
              <a:t> 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9" name="Text Box 47">
            <a:extLst>
              <a:ext uri="{FF2B5EF4-FFF2-40B4-BE49-F238E27FC236}">
                <a16:creationId xmlns:a16="http://schemas.microsoft.com/office/drawing/2014/main" id="{1314A3C7-AA9C-DC90-F61F-BB608C1D9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2966" y="3039690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Wild</a:t>
            </a:r>
            <a:endParaRPr lang="cs-CZ" altLang="cs-CZ" sz="12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flowers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0" name="Text Box 47">
            <a:extLst>
              <a:ext uri="{FF2B5EF4-FFF2-40B4-BE49-F238E27FC236}">
                <a16:creationId xmlns:a16="http://schemas.microsoft.com/office/drawing/2014/main" id="{624DCA54-B7FA-9E07-87BF-28F2638D9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3548" y="1929052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My</a:t>
            </a:r>
          </a:p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memories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1" name="Text Box 47">
            <a:extLst>
              <a:ext uri="{FF2B5EF4-FFF2-40B4-BE49-F238E27FC236}">
                <a16:creationId xmlns:a16="http://schemas.microsoft.com/office/drawing/2014/main" id="{39591709-4FE4-496A-6FE8-96E166CB52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513" y="1915250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Reason</a:t>
            </a:r>
            <a:endParaRPr lang="cs-CZ" altLang="cs-CZ" sz="12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to </a:t>
            </a:r>
            <a:r>
              <a:rPr lang="cs-CZ" altLang="cs-CZ" sz="1200" b="1" dirty="0" err="1">
                <a:solidFill>
                  <a:srgbClr val="FFFF00"/>
                </a:solidFill>
              </a:rPr>
              <a:t>be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2" name="Text Box 47">
            <a:extLst>
              <a:ext uri="{FF2B5EF4-FFF2-40B4-BE49-F238E27FC236}">
                <a16:creationId xmlns:a16="http://schemas.microsoft.com/office/drawing/2014/main" id="{0326E9DC-8EBB-366F-7E00-87C4A9F24B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7753" y="3063704"/>
            <a:ext cx="11678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Sweet</a:t>
            </a:r>
            <a:r>
              <a:rPr lang="cs-CZ" altLang="cs-CZ" sz="1200" b="1" dirty="0">
                <a:solidFill>
                  <a:srgbClr val="FFFF00"/>
                </a:solidFill>
              </a:rPr>
              <a:t> music</a:t>
            </a:r>
          </a:p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man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FE8EC31-CCA2-9527-F925-32CF5EE7E061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93800" y="3228515"/>
            <a:ext cx="5305076" cy="196569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18667908-9FC7-8E4B-D838-BACDC68B67D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81637" y="3196252"/>
            <a:ext cx="5305076" cy="196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26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Don Williams - Only love.wav"/>
          </p:stSnd>
        </p:sndAc>
      </p:transition>
    </mc:Choice>
    <mc:Fallback xmlns="">
      <p:transition spd="slow">
        <p:split orient="vert"/>
        <p:sndAc>
          <p:stSnd>
            <p:snd r:embed="rId22" name="Don Williams - Only lov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202</TotalTime>
  <Words>49</Words>
  <Application>Microsoft Office PowerPoint</Application>
  <PresentationFormat>Předvádění na obrazovce (4:3)</PresentationFormat>
  <Paragraphs>29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73</cp:revision>
  <dcterms:created xsi:type="dcterms:W3CDTF">2020-02-21T13:54:42Z</dcterms:created>
  <dcterms:modified xsi:type="dcterms:W3CDTF">2022-09-18T09:46:35Z</dcterms:modified>
</cp:coreProperties>
</file>