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audio" Target="../media/audio2.wav"/><Relationship Id="rId1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audio" Target="../media/audio6.wav"/><Relationship Id="rId2" Type="http://schemas.openxmlformats.org/officeDocument/2006/relationships/audio" Target="../media/audio1.wav"/><Relationship Id="rId16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5" Type="http://schemas.openxmlformats.org/officeDocument/2006/relationships/audio" Target="../media/audio4.wav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audio" Target="../media/audio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13855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Nice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16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Rectangle 21">
            <a:extLst>
              <a:ext uri="{FF2B5EF4-FFF2-40B4-BE49-F238E27FC236}">
                <a16:creationId xmlns:a16="http://schemas.microsoft.com/office/drawing/2014/main" id="{AE721C7A-8EC3-498E-94EC-3AE7CADAD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02477"/>
            <a:ext cx="8064896" cy="4586763"/>
          </a:xfrm>
          <a:prstGeom prst="rect">
            <a:avLst/>
          </a:prstGeom>
          <a:noFill/>
          <a:ln w="635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77E3CEB7-F4FE-C4F1-73EF-5C5AFFA7837A}"/>
              </a:ext>
            </a:extLst>
          </p:cNvPr>
          <p:cNvSpPr/>
          <p:nvPr/>
        </p:nvSpPr>
        <p:spPr>
          <a:xfrm>
            <a:off x="0" y="480266"/>
            <a:ext cx="9144000" cy="563213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C23EC863-FDB3-2378-94B2-54C7535527CA}"/>
              </a:ext>
            </a:extLst>
          </p:cNvPr>
          <p:cNvSpPr/>
          <p:nvPr/>
        </p:nvSpPr>
        <p:spPr>
          <a:xfrm>
            <a:off x="25654" y="441276"/>
            <a:ext cx="9007510" cy="5620864"/>
          </a:xfrm>
          <a:prstGeom prst="rect">
            <a:avLst/>
          </a:prstGeom>
          <a:noFill/>
          <a:ln w="7620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A63684CC-4BD7-2921-B231-FB1DE04AD5D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65" y="480266"/>
            <a:ext cx="5539263" cy="5539752"/>
          </a:xfrm>
          <a:prstGeom prst="rect">
            <a:avLst/>
          </a:prstGeom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D7B6D655-2C0A-7CA5-81DC-70EEA485D5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3896" y="1514815"/>
            <a:ext cx="12951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Do 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you</a:t>
            </a:r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love</a:t>
            </a:r>
          </a:p>
          <a:p>
            <a:pPr algn="ctr"/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me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66F1423C-1230-E64D-3FE2-FAC2563CBF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9277" y="3135162"/>
            <a:ext cx="12951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When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F6A9876-C1C4-4743-F94E-7E8E7D49E3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1884" y="3909691"/>
            <a:ext cx="12951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M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andolins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FA64EC0C-816C-3874-1109-0B6B30DED0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8030" y="4592108"/>
            <a:ext cx="12951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When</a:t>
            </a:r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little</a:t>
            </a:r>
            <a:endParaRPr lang="cs-CZ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children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6191B903-0D7C-00C7-9238-B8046B5E5F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70774" y="5467090"/>
            <a:ext cx="12951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Dreaming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EC7813FA-FFD1-79A6-1835-2DA1D49B79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9276" y="2290382"/>
            <a:ext cx="12951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The</a:t>
            </a:r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talk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4" name="Obrázek 33">
            <a:extLst>
              <a:ext uri="{FF2B5EF4-FFF2-40B4-BE49-F238E27FC236}">
                <a16:creationId xmlns:a16="http://schemas.microsoft.com/office/drawing/2014/main" id="{971E5330-3E2B-55BA-B5C0-7C3CA55F51C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8481">
            <a:off x="4228978" y="3541490"/>
            <a:ext cx="1816930" cy="2436033"/>
          </a:xfrm>
          <a:prstGeom prst="rect">
            <a:avLst/>
          </a:prstGeom>
        </p:spPr>
      </p:pic>
      <p:pic>
        <p:nvPicPr>
          <p:cNvPr id="35" name="Picture 21">
            <a:extLst>
              <a:ext uri="{FF2B5EF4-FFF2-40B4-BE49-F238E27FC236}">
                <a16:creationId xmlns:a16="http://schemas.microsoft.com/office/drawing/2014/main" id="{596D0975-73F2-AC43-9111-A95491653B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00" y="610746"/>
            <a:ext cx="885825" cy="74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1">
            <a:extLst>
              <a:ext uri="{FF2B5EF4-FFF2-40B4-BE49-F238E27FC236}">
                <a16:creationId xmlns:a16="http://schemas.microsoft.com/office/drawing/2014/main" id="{810637DD-0281-13B8-7D4F-270804641D1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54" y="5349130"/>
            <a:ext cx="740439" cy="623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Obrázek 36">
            <a:extLst>
              <a:ext uri="{FF2B5EF4-FFF2-40B4-BE49-F238E27FC236}">
                <a16:creationId xmlns:a16="http://schemas.microsoft.com/office/drawing/2014/main" id="{2602E603-5412-8052-890D-75D8371F020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09843" y="3049806"/>
            <a:ext cx="4445195" cy="376051"/>
          </a:xfrm>
          <a:prstGeom prst="rect">
            <a:avLst/>
          </a:prstGeom>
        </p:spPr>
      </p:pic>
      <p:pic>
        <p:nvPicPr>
          <p:cNvPr id="39" name="Picture 21">
            <a:extLst>
              <a:ext uri="{FF2B5EF4-FFF2-40B4-BE49-F238E27FC236}">
                <a16:creationId xmlns:a16="http://schemas.microsoft.com/office/drawing/2014/main" id="{AEF4E1D5-50A7-973B-7F50-F978566D7EA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621" y="497782"/>
            <a:ext cx="971385" cy="81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1">
            <a:extLst>
              <a:ext uri="{FF2B5EF4-FFF2-40B4-BE49-F238E27FC236}">
                <a16:creationId xmlns:a16="http://schemas.microsoft.com/office/drawing/2014/main" id="{3BF9903A-27F1-B0EA-17CE-4BC10D32DDD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181" y="5237275"/>
            <a:ext cx="885825" cy="74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3 Rectángulo">
            <a:extLst>
              <a:ext uri="{FF2B5EF4-FFF2-40B4-BE49-F238E27FC236}">
                <a16:creationId xmlns:a16="http://schemas.microsoft.com/office/drawing/2014/main" id="{A1FCDF81-5F86-06B5-63B9-3552CA9E2A69}"/>
              </a:ext>
            </a:extLst>
          </p:cNvPr>
          <p:cNvSpPr/>
          <p:nvPr/>
        </p:nvSpPr>
        <p:spPr>
          <a:xfrm>
            <a:off x="1788576" y="617891"/>
            <a:ext cx="642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Nice </a:t>
            </a:r>
            <a:r>
              <a:rPr lang="cs-CZ" sz="36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melodies</a:t>
            </a: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16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3" name="WordArt 72">
            <a:extLst>
              <a:ext uri="{FF2B5EF4-FFF2-40B4-BE49-F238E27FC236}">
                <a16:creationId xmlns:a16="http://schemas.microsoft.com/office/drawing/2014/main" id="{8259AB91-C3DE-BAD2-B24F-8A8D3256077C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434079" y="1541514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44" name="Obrázek 43">
            <a:extLst>
              <a:ext uri="{FF2B5EF4-FFF2-40B4-BE49-F238E27FC236}">
                <a16:creationId xmlns:a16="http://schemas.microsoft.com/office/drawing/2014/main" id="{8EB4BEEE-5AA9-9A5E-696E-01C6BD8E9E3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427" y="1687956"/>
            <a:ext cx="396270" cy="360244"/>
          </a:xfrm>
          <a:prstGeom prst="rect">
            <a:avLst/>
          </a:prstGeom>
        </p:spPr>
      </p:pic>
      <p:pic>
        <p:nvPicPr>
          <p:cNvPr id="45" name="Obrázek 44">
            <a:hlinkClick r:id="" action="ppaction://noaction">
              <a:snd r:embed="rId2" name="06 Bobby Prins - Dreamin =X.wav"/>
            </a:hlinkClick>
            <a:extLst>
              <a:ext uri="{FF2B5EF4-FFF2-40B4-BE49-F238E27FC236}">
                <a16:creationId xmlns:a16="http://schemas.microsoft.com/office/drawing/2014/main" id="{B0A293D4-1CEE-7C62-A1E3-E12CDD976F9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0103" y="5246785"/>
            <a:ext cx="784571" cy="713711"/>
          </a:xfrm>
          <a:prstGeom prst="rect">
            <a:avLst/>
          </a:prstGeom>
        </p:spPr>
      </p:pic>
      <p:pic>
        <p:nvPicPr>
          <p:cNvPr id="7" name="Obrázek 6">
            <a:hlinkClick r:id="" action="ppaction://noaction">
              <a:snd r:embed="rId13" name="01 Bobby Prins - Do You Love Me =X.wav"/>
            </a:hlinkClick>
            <a:extLst>
              <a:ext uri="{FF2B5EF4-FFF2-40B4-BE49-F238E27FC236}">
                <a16:creationId xmlns:a16="http://schemas.microsoft.com/office/drawing/2014/main" id="{CDED9BBB-96AA-EA45-47F6-D1F1D6D98D4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0101" y="1399310"/>
            <a:ext cx="784571" cy="713711"/>
          </a:xfrm>
          <a:prstGeom prst="rect">
            <a:avLst/>
          </a:prstGeom>
        </p:spPr>
      </p:pic>
      <p:pic>
        <p:nvPicPr>
          <p:cNvPr id="8" name="Obrázek 7">
            <a:hlinkClick r:id="" action="ppaction://noaction">
              <a:snd r:embed="rId14" name="05 Bobby Prins - The Talk =X.wav"/>
            </a:hlinkClick>
            <a:extLst>
              <a:ext uri="{FF2B5EF4-FFF2-40B4-BE49-F238E27FC236}">
                <a16:creationId xmlns:a16="http://schemas.microsoft.com/office/drawing/2014/main" id="{D0115057-AA9D-69ED-7466-9536E9AF482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0101" y="2173783"/>
            <a:ext cx="784571" cy="713711"/>
          </a:xfrm>
          <a:prstGeom prst="rect">
            <a:avLst/>
          </a:prstGeom>
        </p:spPr>
      </p:pic>
      <p:pic>
        <p:nvPicPr>
          <p:cNvPr id="9" name="Obrázek 8">
            <a:hlinkClick r:id="" action="ppaction://noaction">
              <a:snd r:embed="rId15" name="08 Bobby Prins - When =X.wav"/>
            </a:hlinkClick>
            <a:extLst>
              <a:ext uri="{FF2B5EF4-FFF2-40B4-BE49-F238E27FC236}">
                <a16:creationId xmlns:a16="http://schemas.microsoft.com/office/drawing/2014/main" id="{8F054CB4-F5A9-E71C-7E17-E32A65239F6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0102" y="2918927"/>
            <a:ext cx="784571" cy="713711"/>
          </a:xfrm>
          <a:prstGeom prst="rect">
            <a:avLst/>
          </a:prstGeom>
        </p:spPr>
      </p:pic>
      <p:pic>
        <p:nvPicPr>
          <p:cNvPr id="10" name="Obrázek 9">
            <a:hlinkClick r:id="" action="ppaction://noaction">
              <a:snd r:embed="rId16" name="04 Bobby Prins - Mandolins In The Moonlight =X.wav"/>
            </a:hlinkClick>
            <a:extLst>
              <a:ext uri="{FF2B5EF4-FFF2-40B4-BE49-F238E27FC236}">
                <a16:creationId xmlns:a16="http://schemas.microsoft.com/office/drawing/2014/main" id="{FF4EB266-7F43-A4E9-192B-0CB3B712F92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744" y="3676668"/>
            <a:ext cx="784571" cy="713711"/>
          </a:xfrm>
          <a:prstGeom prst="rect">
            <a:avLst/>
          </a:prstGeom>
        </p:spPr>
      </p:pic>
      <p:pic>
        <p:nvPicPr>
          <p:cNvPr id="11" name="Obrázek 10">
            <a:hlinkClick r:id="" action="ppaction://noaction">
              <a:snd r:embed="rId17" name="12 Bobby Prins - When Little Children =X.wav"/>
            </a:hlinkClick>
            <a:extLst>
              <a:ext uri="{FF2B5EF4-FFF2-40B4-BE49-F238E27FC236}">
                <a16:creationId xmlns:a16="http://schemas.microsoft.com/office/drawing/2014/main" id="{D1A89006-CDAA-121B-3564-4E42E872138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0103" y="4476624"/>
            <a:ext cx="784571" cy="71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7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06 Bobby Prins - Dreamin =X.wav"/>
          </p:stSnd>
        </p:sndAc>
      </p:transition>
    </mc:Choice>
    <mc:Fallback xmlns="">
      <p:transition spd="slow" advClick="0">
        <p:split orient="vert"/>
        <p:sndAc>
          <p:stSnd>
            <p:snd r:embed="rId18" name="06 Bobby Prins - Dreamin =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8" grpId="0"/>
      <p:bldP spid="29" grpId="0"/>
      <p:bldP spid="30" grpId="0"/>
      <p:bldP spid="31" grpId="0"/>
      <p:bldP spid="32" grpId="0"/>
      <p:bldP spid="43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194</TotalTime>
  <Words>33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66</cp:revision>
  <dcterms:created xsi:type="dcterms:W3CDTF">2020-02-21T13:54:42Z</dcterms:created>
  <dcterms:modified xsi:type="dcterms:W3CDTF">2022-09-17T08:58:51Z</dcterms:modified>
</cp:coreProperties>
</file>