
<file path=[Content_Types].xml><?xml version="1.0" encoding="utf-8"?>
<Types xmlns="http://schemas.openxmlformats.org/package/2006/content-types">
  <Default Extension="gif" ContentType="image/gif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92" r:id="rId2"/>
    <p:sldId id="259" r:id="rId3"/>
    <p:sldId id="264" r:id="rId4"/>
    <p:sldId id="273" r:id="rId5"/>
    <p:sldId id="280" r:id="rId6"/>
    <p:sldId id="297" r:id="rId7"/>
    <p:sldId id="296" r:id="rId8"/>
    <p:sldId id="295" r:id="rId9"/>
    <p:sldId id="299" r:id="rId10"/>
    <p:sldId id="294" r:id="rId11"/>
    <p:sldId id="278" r:id="rId12"/>
    <p:sldId id="300" r:id="rId13"/>
    <p:sldId id="298" r:id="rId14"/>
    <p:sldId id="293" r:id="rId15"/>
    <p:sldId id="285" r:id="rId16"/>
    <p:sldId id="288" r:id="rId17"/>
    <p:sldId id="287" r:id="rId18"/>
    <p:sldId id="289" r:id="rId19"/>
    <p:sldId id="310" r:id="rId20"/>
    <p:sldId id="281" r:id="rId21"/>
    <p:sldId id="308" r:id="rId22"/>
    <p:sldId id="307" r:id="rId23"/>
    <p:sldId id="306" r:id="rId24"/>
    <p:sldId id="305" r:id="rId25"/>
    <p:sldId id="304" r:id="rId26"/>
    <p:sldId id="303" r:id="rId27"/>
    <p:sldId id="302" r:id="rId28"/>
    <p:sldId id="309" r:id="rId29"/>
    <p:sldId id="301" r:id="rId30"/>
    <p:sldId id="291" r:id="rId31"/>
    <p:sldId id="290" r:id="rId3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5" Type="http://schemas.openxmlformats.org/officeDocument/2006/relationships/audio" Target="../media/audio1.wav"/><Relationship Id="rId4" Type="http://schemas.openxmlformats.org/officeDocument/2006/relationships/image" Target="../media/image2.jp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gif"/><Relationship Id="rId2" Type="http://schemas.openxmlformats.org/officeDocument/2006/relationships/image" Target="../media/image31.gif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33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39017"/>
            <a:ext cx="10801200" cy="5698295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>
            <a:extLst>
              <a:ext uri="{FF2B5EF4-FFF2-40B4-BE49-F238E27FC236}">
                <a16:creationId xmlns:a16="http://schemas.microsoft.com/office/drawing/2014/main" id="{F0039594-EBC1-DFE9-A63F-3D0FF5FF75AE}"/>
              </a:ext>
            </a:extLst>
          </p:cNvPr>
          <p:cNvSpPr/>
          <p:nvPr/>
        </p:nvSpPr>
        <p:spPr>
          <a:xfrm>
            <a:off x="0" y="2967335"/>
            <a:ext cx="12192000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Francie  83  France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3000"/>
    </mc:Choice>
    <mc:Fallback xmlns="">
      <p:transition advClick="0" advTm="3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hlinkClick r:id="" action="ppaction://noaction">
              <a:snd r:embed="rId2" name="_REINE D'AUBRAC_.wav"/>
            </a:hlinkClick>
            <a:extLst>
              <a:ext uri="{FF2B5EF4-FFF2-40B4-BE49-F238E27FC236}">
                <a16:creationId xmlns:a16="http://schemas.microsoft.com/office/drawing/2014/main" id="{6155D9C5-5E20-6E07-58EE-0384E1E8FCD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32792" y="764705"/>
            <a:ext cx="221409" cy="216024"/>
          </a:xfrm>
          <a:prstGeom prst="rect">
            <a:avLst/>
          </a:prstGeom>
        </p:spPr>
      </p:pic>
      <p:pic>
        <p:nvPicPr>
          <p:cNvPr id="4" name="Obrázek 3">
            <a:extLst>
              <a:ext uri="{FF2B5EF4-FFF2-40B4-BE49-F238E27FC236}">
                <a16:creationId xmlns:a16="http://schemas.microsoft.com/office/drawing/2014/main" id="{EBBC5D7E-1F4A-D229-98C7-F070865C2F4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5" name="WordArt 13">
            <a:extLst>
              <a:ext uri="{FF2B5EF4-FFF2-40B4-BE49-F238E27FC236}">
                <a16:creationId xmlns:a16="http://schemas.microsoft.com/office/drawing/2014/main" id="{247C72E0-8DA3-3FC4-10A5-6E0A25F5E914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6456040" y="764705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WordArt 14">
            <a:extLst>
              <a:ext uri="{FF2B5EF4-FFF2-40B4-BE49-F238E27FC236}">
                <a16:creationId xmlns:a16="http://schemas.microsoft.com/office/drawing/2014/main" id="{0B9C7756-1DFE-CB77-8557-FB1FA2F0560A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6796676" y="1890072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3196155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5000">
        <p:split orient="vert"/>
        <p:sndAc>
          <p:stSnd loop="1">
            <p:snd r:embed="rId2" name="_REINE D'AUBRAC_.wav"/>
          </p:stSnd>
        </p:sndAc>
      </p:transition>
    </mc:Choice>
    <mc:Fallback xmlns="">
      <p:transition spd="slow" advClick="0" advTm="15000">
        <p:split orient="vert"/>
        <p:sndAc>
          <p:stSnd loop="1">
            <p:snd r:embed="rId5" name="_REINE D'AUBRAC_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6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8">
            <a:extLst>
              <a:ext uri="{FF2B5EF4-FFF2-40B4-BE49-F238E27FC236}">
                <a16:creationId xmlns:a16="http://schemas.microsoft.com/office/drawing/2014/main" id="{5C1382B7-B7E2-8E39-D037-0329247FC71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6381328"/>
            <a:ext cx="1219200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sz="2400" b="1" dirty="0">
                <a:solidFill>
                  <a:srgbClr val="FF0000"/>
                </a:solidFill>
              </a:rPr>
              <a:t>     France  </a:t>
            </a:r>
            <a:r>
              <a:rPr lang="cs-CZ" altLang="cs-CZ" sz="2400" b="1" dirty="0" err="1">
                <a:solidFill>
                  <a:srgbClr val="FF0000"/>
                </a:solidFill>
              </a:rPr>
              <a:t>Frankrijk</a:t>
            </a:r>
            <a:r>
              <a:rPr lang="cs-CZ" altLang="cs-CZ" sz="2400" b="1" dirty="0">
                <a:solidFill>
                  <a:srgbClr val="FF0000"/>
                </a:solidFill>
              </a:rPr>
              <a:t>  </a:t>
            </a:r>
            <a:r>
              <a:rPr lang="cs-CZ" altLang="cs-CZ" sz="2400" b="1" dirty="0" err="1">
                <a:solidFill>
                  <a:srgbClr val="FF0000"/>
                </a:solidFill>
              </a:rPr>
              <a:t>Frankreich</a:t>
            </a:r>
            <a:r>
              <a:rPr lang="cs-CZ" altLang="cs-CZ" sz="2400" b="1" dirty="0">
                <a:solidFill>
                  <a:srgbClr val="FF0000"/>
                </a:solidFill>
              </a:rPr>
              <a:t>  Francia  </a:t>
            </a:r>
            <a:r>
              <a:rPr lang="cs-CZ" altLang="cs-CZ" sz="2400" b="1" dirty="0" err="1">
                <a:solidFill>
                  <a:srgbClr val="FF0000"/>
                </a:solidFill>
              </a:rPr>
              <a:t>França</a:t>
            </a:r>
            <a:r>
              <a:rPr lang="cs-CZ" altLang="cs-CZ" sz="2400" b="1" dirty="0">
                <a:solidFill>
                  <a:srgbClr val="FF0000"/>
                </a:solidFill>
              </a:rPr>
              <a:t>  </a:t>
            </a:r>
            <a:r>
              <a:rPr lang="cs-CZ" altLang="cs-CZ" sz="2400" b="1" dirty="0" err="1">
                <a:solidFill>
                  <a:srgbClr val="FF0000"/>
                </a:solidFill>
              </a:rPr>
              <a:t>Franţa</a:t>
            </a:r>
            <a:r>
              <a:rPr lang="cs-CZ" altLang="cs-CZ" sz="2400" b="1" dirty="0">
                <a:solidFill>
                  <a:srgbClr val="FF0000"/>
                </a:solidFill>
              </a:rPr>
              <a:t>  </a:t>
            </a:r>
            <a:r>
              <a:rPr lang="cs-CZ" altLang="cs-CZ" sz="2400" b="1" dirty="0" err="1">
                <a:solidFill>
                  <a:srgbClr val="FF0000"/>
                </a:solidFill>
              </a:rPr>
              <a:t>Franciaország</a:t>
            </a:r>
            <a:r>
              <a:rPr lang="cs-CZ" altLang="cs-CZ" sz="2400" b="1" dirty="0">
                <a:solidFill>
                  <a:srgbClr val="FF0000"/>
                </a:solidFill>
              </a:rPr>
              <a:t>  Francia  </a:t>
            </a:r>
            <a:r>
              <a:rPr lang="cs-CZ" altLang="cs-CZ" sz="2400" b="1" dirty="0" err="1">
                <a:solidFill>
                  <a:srgbClr val="FF0000"/>
                </a:solidFill>
              </a:rPr>
              <a:t>Francja</a:t>
            </a:r>
            <a:r>
              <a:rPr lang="cs-CZ" altLang="cs-CZ" sz="2400" b="1" dirty="0">
                <a:solidFill>
                  <a:srgbClr val="FF0000"/>
                </a:solidFill>
              </a:rPr>
              <a:t>   </a:t>
            </a:r>
            <a:r>
              <a:rPr lang="he-IL" altLang="cs-CZ" sz="2400" b="1" dirty="0">
                <a:solidFill>
                  <a:srgbClr val="FF0000"/>
                </a:solidFill>
                <a:cs typeface="Arial" panose="020B0604020202020204" pitchFamily="34" charset="0"/>
              </a:rPr>
              <a:t>צרפת</a:t>
            </a:r>
            <a:endParaRPr lang="cs-CZ" altLang="cs-CZ" sz="2400" b="1" dirty="0">
              <a:solidFill>
                <a:srgbClr val="FF0000"/>
              </a:solidFill>
              <a:cs typeface="Arial" panose="020B0604020202020204" pitchFamily="34" charset="0"/>
            </a:endParaRPr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079FEE5F-5638-C894-29F4-B009E0C0F0A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5" name="3 Rectángulo">
            <a:extLst>
              <a:ext uri="{FF2B5EF4-FFF2-40B4-BE49-F238E27FC236}">
                <a16:creationId xmlns:a16="http://schemas.microsoft.com/office/drawing/2014/main" id="{D4A3BC14-8308-CAF0-CF7E-67CF288B0BF3}"/>
              </a:ext>
            </a:extLst>
          </p:cNvPr>
          <p:cNvSpPr/>
          <p:nvPr/>
        </p:nvSpPr>
        <p:spPr>
          <a:xfrm>
            <a:off x="551384" y="1052736"/>
            <a:ext cx="4032448" cy="144655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b="1" spc="50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Roboto Black" panose="02000000000000000000" pitchFamily="2" charset="0"/>
                <a:ea typeface="Roboto Black" panose="02000000000000000000" pitchFamily="2" charset="0"/>
              </a:rPr>
              <a:t>Francie 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b="1" spc="50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Roboto Black" panose="02000000000000000000" pitchFamily="2" charset="0"/>
                <a:ea typeface="Roboto Black" panose="02000000000000000000" pitchFamily="2" charset="0"/>
              </a:rPr>
              <a:t> 83</a:t>
            </a:r>
            <a:endParaRPr lang="es-ES" sz="4400" b="1" spc="50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Roboto Black" panose="02000000000000000000" pitchFamily="2" charset="0"/>
              <a:ea typeface="Roboto Black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3825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1000">
        <p:split orient="vert"/>
      </p:transition>
    </mc:Choice>
    <mc:Fallback xmlns="">
      <p:transition spd="slow" advClick="0" advTm="11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46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68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Obrázek 5">
            <a:extLst>
              <a:ext uri="{FF2B5EF4-FFF2-40B4-BE49-F238E27FC236}">
                <a16:creationId xmlns:a16="http://schemas.microsoft.com/office/drawing/2014/main" id="{4528EC4F-3187-70EB-DC1B-6F0869D0EEA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137563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25D7AD58-5DC7-3860-9764-8569C3309F1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EE10BCD3-E22B-734E-A6C5-DF42F5EE118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9803325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56AEB99-CD47-4521-8B15-3117BF52391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2040533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0095F80-DD5F-5B15-099D-ACF2B216523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8419909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C160BA6-33E9-1529-01B0-7FA2E521383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5335507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9EB0998E-0FC8-D4A4-07B1-95ADDAE839C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205819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7A2B34A-78F2-8A6B-3FD7-21530859374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4DAE3A1-2001-11B9-4798-EBC59849E1B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8590019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9412A20-C85D-27E5-BE32-12FE875CBE5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304357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7212E36-D395-DA4C-EA32-D07B5D65B57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0707440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4BCB385-1659-6EE9-A330-DCDA7B42F57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60832"/>
            <a:ext cx="10801200" cy="582049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4A9670E-9E5B-482C-28D1-39E5A040AA2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1CA6F13-822A-8807-2826-F87BC312CB0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B41D5257-50F5-B027-E214-C923EFF3AB1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AA2FC63-931B-7BA9-98FD-CA90E30CBAB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6879888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C221653C-E380-D882-98B7-31BA0422B1A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70A2C9C-52C2-279B-09FF-4384B48F230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5334895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A92EB88A-7232-E3DE-887A-405F235B8D2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0052821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07173E4-A09C-1B68-5A1D-29FC0E12C81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8586035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D259ED28-31F9-6691-64CA-B58213A04FC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76134"/>
            <a:ext cx="10801200" cy="5805193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7720832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00907D7-805B-A875-3B4E-145C1D05352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4814851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98D8D37-EDE7-F33E-78CA-D925B9CE6FF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798461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392C458-A04E-E6D4-532D-50ABB51B1CE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4005212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AE52DE8-0727-DB42-672A-129DDA5D5F6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1481726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0F9596F-2DC6-E87F-7F66-3C1ECBC90AE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606490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1F37F9C-B57D-5553-446D-1E5462E2ADE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4798172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7AA9E512-B48E-4AAD-96B1-EB1616807F3B}"/>
              </a:ext>
            </a:extLst>
          </p:cNvPr>
          <p:cNvSpPr/>
          <p:nvPr/>
        </p:nvSpPr>
        <p:spPr>
          <a:xfrm>
            <a:off x="695400" y="5499795"/>
            <a:ext cx="10801200" cy="86409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1" name="Picture 1" descr="The_End_Animated.gif">
            <a:extLst>
              <a:ext uri="{FF2B5EF4-FFF2-40B4-BE49-F238E27FC236}">
                <a16:creationId xmlns:a16="http://schemas.microsoft.com/office/drawing/2014/main" id="{D1DD575D-F0BD-4898-A7F6-976B64D8F9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3472" y="6044718"/>
            <a:ext cx="1029236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6">
            <a:extLst>
              <a:ext uri="{FF2B5EF4-FFF2-40B4-BE49-F238E27FC236}">
                <a16:creationId xmlns:a16="http://schemas.microsoft.com/office/drawing/2014/main" id="{BBA05814-06E4-416B-9647-5B73438DFD7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36360" y="6114925"/>
            <a:ext cx="1618697" cy="5761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7">
            <a:extLst>
              <a:ext uri="{FF2B5EF4-FFF2-40B4-BE49-F238E27FC236}">
                <a16:creationId xmlns:a16="http://schemas.microsoft.com/office/drawing/2014/main" id="{103B1892-14BB-4A2D-BC66-7BB32046B47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5576341"/>
            <a:ext cx="12192000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Látogasson</a:t>
            </a:r>
            <a:r>
              <a:rPr lang="cs-CZ" altLang="cs-CZ" b="1" dirty="0">
                <a:solidFill>
                  <a:srgbClr val="FF0000"/>
                </a:solidFill>
              </a:rPr>
              <a:t> el </a:t>
            </a:r>
            <a:r>
              <a:rPr lang="cs-CZ" altLang="cs-CZ" b="1" dirty="0" err="1">
                <a:solidFill>
                  <a:srgbClr val="FF0000"/>
                </a:solidFill>
              </a:rPr>
              <a:t>hozzám</a:t>
            </a:r>
            <a:r>
              <a:rPr lang="cs-CZ" altLang="cs-CZ" b="1" dirty="0">
                <a:solidFill>
                  <a:srgbClr val="FF0000"/>
                </a:solidFill>
              </a:rPr>
              <a:t>:   Visitami:    </a:t>
            </a:r>
            <a:r>
              <a:rPr lang="cs-CZ" altLang="cs-CZ" b="1" dirty="0" err="1">
                <a:solidFill>
                  <a:srgbClr val="FF0000"/>
                </a:solidFill>
              </a:rPr>
              <a:t>Odwiedź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mnie</a:t>
            </a:r>
            <a:r>
              <a:rPr lang="cs-CZ" altLang="cs-CZ" b="1" dirty="0">
                <a:solidFill>
                  <a:srgbClr val="FF0000"/>
                </a:solidFill>
              </a:rPr>
              <a:t>:  </a:t>
            </a:r>
            <a:r>
              <a:rPr lang="cs-CZ" altLang="cs-CZ" b="1" dirty="0" err="1">
                <a:solidFill>
                  <a:srgbClr val="FF0000"/>
                </a:solidFill>
              </a:rPr>
              <a:t>Besuche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mich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visite</a:t>
            </a:r>
            <a:r>
              <a:rPr lang="cs-CZ" altLang="cs-CZ" b="1" dirty="0">
                <a:solidFill>
                  <a:srgbClr val="FF0000"/>
                </a:solidFill>
              </a:rPr>
              <a:t>:    </a:t>
            </a:r>
            <a:r>
              <a:rPr lang="cs-CZ" altLang="cs-CZ" b="1" dirty="0" err="1">
                <a:solidFill>
                  <a:srgbClr val="FF0000"/>
                </a:solidFill>
              </a:rPr>
              <a:t>Visítame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Bezoek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mij</a:t>
            </a:r>
            <a:r>
              <a:rPr lang="cs-CZ" altLang="cs-CZ" b="1" dirty="0">
                <a:solidFill>
                  <a:srgbClr val="FF0000"/>
                </a:solidFill>
              </a:rPr>
              <a:t>:   Visit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Visitez</a:t>
            </a:r>
            <a:r>
              <a:rPr lang="cs-CZ" altLang="cs-CZ" b="1" dirty="0">
                <a:solidFill>
                  <a:srgbClr val="FF0000"/>
                </a:solidFill>
              </a:rPr>
              <a:t> moi:</a:t>
            </a:r>
          </a:p>
          <a:p>
            <a:r>
              <a:rPr lang="cs-CZ" altLang="cs-CZ" b="1" dirty="0">
                <a:solidFill>
                  <a:srgbClr val="FF0000"/>
                </a:solidFill>
              </a:rPr>
              <a:t>                                                                                                  Navštivte mně na:</a:t>
            </a:r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C40852E9-30B3-B233-0E3E-714EB05934F5}"/>
              </a:ext>
            </a:extLst>
          </p:cNvPr>
          <p:cNvSpPr/>
          <p:nvPr/>
        </p:nvSpPr>
        <p:spPr>
          <a:xfrm>
            <a:off x="2357250" y="6432137"/>
            <a:ext cx="6948772" cy="652587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ArchUp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endParaRPr lang="cs-CZ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  <a:reflection blurRad="6350" stA="60000" endA="900" endPos="58000" dir="5400000" sy="-100000" algn="bl" rotWithShape="0"/>
              </a:effectLst>
            </a:endParaRPr>
          </a:p>
          <a:p>
            <a:pPr algn="ctr"/>
            <a:r>
              <a:rPr lang="cs-CZ" sz="36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60000" endA="900" endPos="58000" dir="5400000" sy="-100000" algn="bl" rotWithShape="0"/>
                </a:effectLst>
              </a:rPr>
              <a:t>www.yatata-blog.eu</a:t>
            </a:r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732625B3-F26A-EAB1-B05B-87D9B3B116F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6291" y="494109"/>
            <a:ext cx="10800309" cy="500568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5" name="3 Rectángulo">
            <a:extLst>
              <a:ext uri="{FF2B5EF4-FFF2-40B4-BE49-F238E27FC236}">
                <a16:creationId xmlns:a16="http://schemas.microsoft.com/office/drawing/2014/main" id="{88186682-B285-EFB7-525A-687888D0A2FF}"/>
              </a:ext>
            </a:extLst>
          </p:cNvPr>
          <p:cNvSpPr/>
          <p:nvPr/>
        </p:nvSpPr>
        <p:spPr>
          <a:xfrm>
            <a:off x="4612356" y="4945797"/>
            <a:ext cx="2967287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Have a nice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day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6" name="3 Rectángulo">
            <a:extLst>
              <a:ext uri="{FF2B5EF4-FFF2-40B4-BE49-F238E27FC236}">
                <a16:creationId xmlns:a16="http://schemas.microsoft.com/office/drawing/2014/main" id="{ECA51DC6-72C1-6396-A3F5-F08E55781A5B}"/>
              </a:ext>
            </a:extLst>
          </p:cNvPr>
          <p:cNvSpPr/>
          <p:nvPr/>
        </p:nvSpPr>
        <p:spPr>
          <a:xfrm>
            <a:off x="695399" y="4922163"/>
            <a:ext cx="2934040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Bonne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journée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9" name="3 Rectángulo">
            <a:extLst>
              <a:ext uri="{FF2B5EF4-FFF2-40B4-BE49-F238E27FC236}">
                <a16:creationId xmlns:a16="http://schemas.microsoft.com/office/drawing/2014/main" id="{A469C9F4-C340-B38D-BEE0-9E2C7C770074}"/>
              </a:ext>
            </a:extLst>
          </p:cNvPr>
          <p:cNvSpPr/>
          <p:nvPr/>
        </p:nvSpPr>
        <p:spPr>
          <a:xfrm>
            <a:off x="9552384" y="4933980"/>
            <a:ext cx="1838602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Fijne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dag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0" name="3 Rectángulo">
            <a:extLst>
              <a:ext uri="{FF2B5EF4-FFF2-40B4-BE49-F238E27FC236}">
                <a16:creationId xmlns:a16="http://schemas.microsoft.com/office/drawing/2014/main" id="{F114D299-78C2-FB6D-93EF-8584DEF6646F}"/>
              </a:ext>
            </a:extLst>
          </p:cNvPr>
          <p:cNvSpPr/>
          <p:nvPr/>
        </p:nvSpPr>
        <p:spPr>
          <a:xfrm>
            <a:off x="479376" y="494109"/>
            <a:ext cx="4420771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Que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tengas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un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buen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dia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cs typeface="Arial" panose="020B0604020202020204" pitchFamily="34" charset="0"/>
            </a:endParaRPr>
          </a:p>
        </p:txBody>
      </p:sp>
      <p:sp>
        <p:nvSpPr>
          <p:cNvPr id="13" name="3 Rectángulo">
            <a:extLst>
              <a:ext uri="{FF2B5EF4-FFF2-40B4-BE49-F238E27FC236}">
                <a16:creationId xmlns:a16="http://schemas.microsoft.com/office/drawing/2014/main" id="{97849D7C-FF79-27C5-3CF7-D9FA9FC50F29}"/>
              </a:ext>
            </a:extLst>
          </p:cNvPr>
          <p:cNvSpPr/>
          <p:nvPr/>
        </p:nvSpPr>
        <p:spPr>
          <a:xfrm>
            <a:off x="7579643" y="422855"/>
            <a:ext cx="4612357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Tenha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um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bom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dia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cs typeface="Arial" panose="020B0604020202020204" pitchFamily="34" charset="0"/>
            </a:endParaRPr>
          </a:p>
        </p:txBody>
      </p:sp>
      <p:sp>
        <p:nvSpPr>
          <p:cNvPr id="14" name="3 Rectángulo">
            <a:extLst>
              <a:ext uri="{FF2B5EF4-FFF2-40B4-BE49-F238E27FC236}">
                <a16:creationId xmlns:a16="http://schemas.microsoft.com/office/drawing/2014/main" id="{4040EBB2-256E-0C40-36AC-0CF5F9BC4C3E}"/>
              </a:ext>
            </a:extLst>
          </p:cNvPr>
          <p:cNvSpPr/>
          <p:nvPr/>
        </p:nvSpPr>
        <p:spPr>
          <a:xfrm>
            <a:off x="4727848" y="810131"/>
            <a:ext cx="3687914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Přeji krásný den 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25592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8000"/>
                            </p:stCondLst>
                            <p:childTnLst>
                              <p:par>
                                <p:cTn id="2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0000"/>
                            </p:stCondLst>
                            <p:childTnLst>
                              <p:par>
                                <p:cTn id="3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2000"/>
                            </p:stCondLst>
                            <p:childTnLst>
                              <p:par>
                                <p:cTn id="3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4000"/>
                            </p:stCondLst>
                            <p:childTnLst>
                              <p:par>
                                <p:cTn id="4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6000"/>
                            </p:stCondLst>
                            <p:childTnLst>
                              <p:par>
                                <p:cTn id="5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8000"/>
                            </p:stCondLst>
                            <p:childTnLst>
                              <p:par>
                                <p:cTn id="5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5" grpId="0"/>
      <p:bldP spid="6" grpId="0"/>
      <p:bldP spid="9" grpId="0"/>
      <p:bldP spid="10" grpId="0"/>
      <p:bldP spid="13" grpId="0"/>
      <p:bldP spid="14" grpId="0"/>
    </p:bld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324</TotalTime>
  <Words>83</Words>
  <Application>Microsoft Office PowerPoint</Application>
  <PresentationFormat>Širokoúhlá obrazovka</PresentationFormat>
  <Paragraphs>16</Paragraphs>
  <Slides>31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31</vt:i4>
      </vt:variant>
    </vt:vector>
  </HeadingPairs>
  <TitlesOfParts>
    <vt:vector size="37" baseType="lpstr">
      <vt:lpstr>Arial</vt:lpstr>
      <vt:lpstr>Calibri</vt:lpstr>
      <vt:lpstr>Calibri Light</vt:lpstr>
      <vt:lpstr>Roboto Black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119</cp:revision>
  <dcterms:created xsi:type="dcterms:W3CDTF">2020-02-21T13:54:42Z</dcterms:created>
  <dcterms:modified xsi:type="dcterms:W3CDTF">2022-09-16T19:28:38Z</dcterms:modified>
</cp:coreProperties>
</file>