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2"/>
  </p:notesMasterIdLst>
  <p:sldIdLst>
    <p:sldId id="6491" r:id="rId2"/>
    <p:sldId id="6392" r:id="rId3"/>
    <p:sldId id="6495" r:id="rId4"/>
    <p:sldId id="7266" r:id="rId5"/>
    <p:sldId id="6494" r:id="rId6"/>
    <p:sldId id="7255" r:id="rId7"/>
    <p:sldId id="7252" r:id="rId8"/>
    <p:sldId id="7249" r:id="rId9"/>
    <p:sldId id="7250" r:id="rId10"/>
    <p:sldId id="7251" r:id="rId11"/>
    <p:sldId id="7256" r:id="rId12"/>
    <p:sldId id="7269" r:id="rId13"/>
    <p:sldId id="6518" r:id="rId14"/>
    <p:sldId id="6744" r:id="rId15"/>
    <p:sldId id="6298" r:id="rId16"/>
    <p:sldId id="6513" r:id="rId17"/>
    <p:sldId id="6516" r:id="rId18"/>
    <p:sldId id="7204" r:id="rId19"/>
    <p:sldId id="6497" r:id="rId20"/>
    <p:sldId id="7179" r:id="rId21"/>
    <p:sldId id="7259" r:id="rId22"/>
    <p:sldId id="6500" r:id="rId23"/>
    <p:sldId id="6412" r:id="rId24"/>
    <p:sldId id="7217" r:id="rId25"/>
    <p:sldId id="7265" r:id="rId26"/>
    <p:sldId id="6501" r:id="rId27"/>
    <p:sldId id="7258" r:id="rId28"/>
    <p:sldId id="7262" r:id="rId29"/>
    <p:sldId id="7206" r:id="rId30"/>
    <p:sldId id="6464" r:id="rId31"/>
    <p:sldId id="7263" r:id="rId32"/>
    <p:sldId id="6429" r:id="rId33"/>
    <p:sldId id="7270" r:id="rId34"/>
    <p:sldId id="7205" r:id="rId35"/>
    <p:sldId id="7218" r:id="rId36"/>
    <p:sldId id="6506" r:id="rId37"/>
    <p:sldId id="7176" r:id="rId38"/>
    <p:sldId id="7177" r:id="rId39"/>
    <p:sldId id="6743" r:id="rId40"/>
    <p:sldId id="6509" r:id="rId41"/>
    <p:sldId id="6511" r:id="rId42"/>
    <p:sldId id="6841" r:id="rId43"/>
    <p:sldId id="6396" r:id="rId44"/>
    <p:sldId id="6545" r:id="rId45"/>
    <p:sldId id="6409" r:id="rId46"/>
    <p:sldId id="6614" r:id="rId47"/>
    <p:sldId id="6551" r:id="rId48"/>
    <p:sldId id="6169" r:id="rId49"/>
    <p:sldId id="7257" r:id="rId50"/>
    <p:sldId id="6553" r:id="rId51"/>
    <p:sldId id="6549" r:id="rId52"/>
    <p:sldId id="7214" r:id="rId53"/>
    <p:sldId id="6559" r:id="rId54"/>
    <p:sldId id="7207" r:id="rId55"/>
    <p:sldId id="6522" r:id="rId56"/>
    <p:sldId id="7180" r:id="rId57"/>
    <p:sldId id="6530" r:id="rId58"/>
    <p:sldId id="7182" r:id="rId59"/>
    <p:sldId id="7181" r:id="rId60"/>
    <p:sldId id="6398" r:id="rId61"/>
  </p:sldIdLst>
  <p:sldSz cx="8280400" cy="4679950"/>
  <p:notesSz cx="6858000" cy="9144000"/>
  <p:defaultTextStyle>
    <a:defPPr>
      <a:defRPr lang="fr-FR"/>
    </a:defPPr>
    <a:lvl1pPr algn="l" defTabSz="739775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369888" indent="87313" algn="l" defTabSz="739775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739775" indent="174625" algn="l" defTabSz="739775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109663" indent="261938" algn="l" defTabSz="739775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481138" indent="347663" algn="l" defTabSz="739775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5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15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15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15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wP8KPWyRApUfwfVu46lMPQ==" hashData="hBha3DlvnWtutOcr/XAFPIoFrLM="/>
  <p:extLst>
    <p:ext uri="{EFAFB233-063F-42B5-8137-9DF3F51BA10A}">
      <p15:sldGuideLst xmlns:p15="http://schemas.microsoft.com/office/powerpoint/2012/main">
        <p15:guide id="1" orient="horz" pos="1474">
          <p15:clr>
            <a:srgbClr val="A4A3A4"/>
          </p15:clr>
        </p15:guide>
        <p15:guide id="2" pos="260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33CC33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69" autoAdjust="0"/>
    <p:restoredTop sz="97368" autoAdjust="0"/>
  </p:normalViewPr>
  <p:slideViewPr>
    <p:cSldViewPr>
      <p:cViewPr varScale="1">
        <p:scale>
          <a:sx n="92" d="100"/>
          <a:sy n="92" d="100"/>
        </p:scale>
        <p:origin x="380" y="220"/>
      </p:cViewPr>
      <p:guideLst>
        <p:guide orient="horz" pos="1474"/>
        <p:guide pos="2608"/>
      </p:guideLst>
    </p:cSldViewPr>
  </p:slideViewPr>
  <p:outlineViewPr>
    <p:cViewPr>
      <p:scale>
        <a:sx n="33" d="100"/>
        <a:sy n="33" d="100"/>
      </p:scale>
      <p:origin x="0" y="1789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88" d="100"/>
          <a:sy n="88" d="100"/>
        </p:scale>
        <p:origin x="-3822" y="-12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740573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740573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D0C211E6-2727-46DF-8541-D418BE6685FA}" type="datetimeFigureOut">
              <a:rPr lang="fr-FR"/>
              <a:pPr>
                <a:defRPr/>
              </a:pPr>
              <a:t>13/09/2022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96875" y="685800"/>
            <a:ext cx="60642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dirty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740573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740573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751DE8FE-A5FB-4CD0-B35E-8EDD5F026C0B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0159825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21030" y="1453818"/>
            <a:ext cx="7038340" cy="100315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42060" y="2651972"/>
            <a:ext cx="5796280" cy="119598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702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405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108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4811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8514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21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5920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962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7F05D5-4D05-477F-976A-1B2DDF209822}" type="datetimeFigureOut">
              <a:rPr lang="fr-FR"/>
              <a:pPr>
                <a:defRPr/>
              </a:pPr>
              <a:t>13/09/2022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908695-29DF-4276-B5CA-497BD3E36AD6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00431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D39820-A8C8-41C4-AC37-B1DEE642A27A}" type="datetimeFigureOut">
              <a:rPr lang="fr-FR"/>
              <a:pPr>
                <a:defRPr/>
              </a:pPr>
              <a:t>13/09/2022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818E63-EE6E-4DBD-9EE9-95FBD24B548B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85025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54095" y="3007302"/>
            <a:ext cx="7038340" cy="929490"/>
          </a:xfrm>
        </p:spPr>
        <p:txBody>
          <a:bodyPr anchor="t"/>
          <a:lstStyle>
            <a:lvl1pPr algn="l">
              <a:defRPr sz="32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54095" y="1983563"/>
            <a:ext cx="7038340" cy="1023739"/>
          </a:xfrm>
        </p:spPr>
        <p:txBody>
          <a:bodyPr anchor="b"/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37028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740573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3pPr>
            <a:lvl4pPr marL="1110859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 marL="1481145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  <a:lvl6pPr marL="1851431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6pPr>
            <a:lvl7pPr marL="2221718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7pPr>
            <a:lvl8pPr marL="2592004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8pPr>
            <a:lvl9pPr marL="296229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EC2588-2EDB-4F07-909F-DF23B091A68D}" type="datetimeFigureOut">
              <a:rPr lang="fr-FR"/>
              <a:pPr>
                <a:defRPr/>
              </a:pPr>
              <a:t>13/09/2022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A860FB-19A3-42A2-8777-7C77D518FD61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61321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14020" y="1091989"/>
            <a:ext cx="3657177" cy="3088551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209203" y="1091989"/>
            <a:ext cx="3657177" cy="3088551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A1D0A5-B83A-4609-993F-ECC33250F5D3}" type="datetimeFigureOut">
              <a:rPr lang="fr-FR"/>
              <a:pPr>
                <a:defRPr/>
              </a:pPr>
              <a:t>13/09/2022</a:t>
            </a:fld>
            <a:endParaRPr lang="fr-FR" dirty="0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BEBF79-D443-45E5-AA66-B57FAD4D8227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80577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14020" y="1047573"/>
            <a:ext cx="3658615" cy="436578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70286" indent="0">
              <a:buNone/>
              <a:defRPr sz="1600" b="1"/>
            </a:lvl2pPr>
            <a:lvl3pPr marL="740573" indent="0">
              <a:buNone/>
              <a:defRPr sz="1500" b="1"/>
            </a:lvl3pPr>
            <a:lvl4pPr marL="1110859" indent="0">
              <a:buNone/>
              <a:defRPr sz="1300" b="1"/>
            </a:lvl4pPr>
            <a:lvl5pPr marL="1481145" indent="0">
              <a:buNone/>
              <a:defRPr sz="1300" b="1"/>
            </a:lvl5pPr>
            <a:lvl6pPr marL="1851431" indent="0">
              <a:buNone/>
              <a:defRPr sz="1300" b="1"/>
            </a:lvl6pPr>
            <a:lvl7pPr marL="2221718" indent="0">
              <a:buNone/>
              <a:defRPr sz="1300" b="1"/>
            </a:lvl7pPr>
            <a:lvl8pPr marL="2592004" indent="0">
              <a:buNone/>
              <a:defRPr sz="1300" b="1"/>
            </a:lvl8pPr>
            <a:lvl9pPr marL="2962290" indent="0">
              <a:buNone/>
              <a:defRPr sz="13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14020" y="1484151"/>
            <a:ext cx="3658615" cy="2696388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206329" y="1047573"/>
            <a:ext cx="3660052" cy="436578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70286" indent="0">
              <a:buNone/>
              <a:defRPr sz="1600" b="1"/>
            </a:lvl2pPr>
            <a:lvl3pPr marL="740573" indent="0">
              <a:buNone/>
              <a:defRPr sz="1500" b="1"/>
            </a:lvl3pPr>
            <a:lvl4pPr marL="1110859" indent="0">
              <a:buNone/>
              <a:defRPr sz="1300" b="1"/>
            </a:lvl4pPr>
            <a:lvl5pPr marL="1481145" indent="0">
              <a:buNone/>
              <a:defRPr sz="1300" b="1"/>
            </a:lvl5pPr>
            <a:lvl6pPr marL="1851431" indent="0">
              <a:buNone/>
              <a:defRPr sz="1300" b="1"/>
            </a:lvl6pPr>
            <a:lvl7pPr marL="2221718" indent="0">
              <a:buNone/>
              <a:defRPr sz="1300" b="1"/>
            </a:lvl7pPr>
            <a:lvl8pPr marL="2592004" indent="0">
              <a:buNone/>
              <a:defRPr sz="1300" b="1"/>
            </a:lvl8pPr>
            <a:lvl9pPr marL="2962290" indent="0">
              <a:buNone/>
              <a:defRPr sz="13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206329" y="1484151"/>
            <a:ext cx="3660052" cy="2696388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79DBB8-7760-4C1A-9310-C336101A9FDA}" type="datetimeFigureOut">
              <a:rPr lang="fr-FR"/>
              <a:pPr>
                <a:defRPr/>
              </a:pPr>
              <a:t>13/09/2022</a:t>
            </a:fld>
            <a:endParaRPr lang="fr-FR" dirty="0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82CB95-1B37-48DB-B5C3-0B7DB08634E9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90277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93651A-5B72-4609-858C-E4C6F6189BA9}" type="datetimeFigureOut">
              <a:rPr lang="fr-FR"/>
              <a:pPr>
                <a:defRPr/>
              </a:pPr>
              <a:t>13/09/2022</a:t>
            </a:fld>
            <a:endParaRPr lang="fr-FR" dirty="0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BF7AB4-0336-467D-A7FC-211E12F0B632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22635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08F12F-4B53-485A-91B8-9317F46A82B8}" type="datetimeFigureOut">
              <a:rPr lang="fr-FR"/>
              <a:pPr>
                <a:defRPr/>
              </a:pPr>
              <a:t>13/09/2022</a:t>
            </a:fld>
            <a:endParaRPr lang="fr-FR" dirty="0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50F2FB-25E4-4B83-BE2F-2AC820D0843E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65143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14020" y="186331"/>
            <a:ext cx="2724195" cy="792992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237406" y="186332"/>
            <a:ext cx="4628974" cy="3994208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14020" y="979323"/>
            <a:ext cx="2724195" cy="3201216"/>
          </a:xfrm>
        </p:spPr>
        <p:txBody>
          <a:bodyPr/>
          <a:lstStyle>
            <a:lvl1pPr marL="0" indent="0">
              <a:buNone/>
              <a:defRPr sz="1100"/>
            </a:lvl1pPr>
            <a:lvl2pPr marL="370286" indent="0">
              <a:buNone/>
              <a:defRPr sz="1000"/>
            </a:lvl2pPr>
            <a:lvl3pPr marL="740573" indent="0">
              <a:buNone/>
              <a:defRPr sz="800"/>
            </a:lvl3pPr>
            <a:lvl4pPr marL="1110859" indent="0">
              <a:buNone/>
              <a:defRPr sz="700"/>
            </a:lvl4pPr>
            <a:lvl5pPr marL="1481145" indent="0">
              <a:buNone/>
              <a:defRPr sz="700"/>
            </a:lvl5pPr>
            <a:lvl6pPr marL="1851431" indent="0">
              <a:buNone/>
              <a:defRPr sz="700"/>
            </a:lvl6pPr>
            <a:lvl7pPr marL="2221718" indent="0">
              <a:buNone/>
              <a:defRPr sz="700"/>
            </a:lvl7pPr>
            <a:lvl8pPr marL="2592004" indent="0">
              <a:buNone/>
              <a:defRPr sz="700"/>
            </a:lvl8pPr>
            <a:lvl9pPr marL="2962290" indent="0">
              <a:buNone/>
              <a:defRPr sz="7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F76CBF-A84B-431D-AC8D-8D0D752F371A}" type="datetimeFigureOut">
              <a:rPr lang="fr-FR"/>
              <a:pPr>
                <a:defRPr/>
              </a:pPr>
              <a:t>13/09/2022</a:t>
            </a:fld>
            <a:endParaRPr lang="fr-FR" dirty="0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5BB9DF-B6A5-4DDF-A8A1-379CA674EB37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50998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23016" y="3275965"/>
            <a:ext cx="4968240" cy="386746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23016" y="418162"/>
            <a:ext cx="4968240" cy="2807970"/>
          </a:xfrm>
        </p:spPr>
        <p:txBody>
          <a:bodyPr rtlCol="0">
            <a:normAutofit/>
          </a:bodyPr>
          <a:lstStyle>
            <a:lvl1pPr marL="0" indent="0">
              <a:buNone/>
              <a:defRPr sz="2600"/>
            </a:lvl1pPr>
            <a:lvl2pPr marL="370286" indent="0">
              <a:buNone/>
              <a:defRPr sz="2300"/>
            </a:lvl2pPr>
            <a:lvl3pPr marL="740573" indent="0">
              <a:buNone/>
              <a:defRPr sz="1900"/>
            </a:lvl3pPr>
            <a:lvl4pPr marL="1110859" indent="0">
              <a:buNone/>
              <a:defRPr sz="1600"/>
            </a:lvl4pPr>
            <a:lvl5pPr marL="1481145" indent="0">
              <a:buNone/>
              <a:defRPr sz="1600"/>
            </a:lvl5pPr>
            <a:lvl6pPr marL="1851431" indent="0">
              <a:buNone/>
              <a:defRPr sz="1600"/>
            </a:lvl6pPr>
            <a:lvl7pPr marL="2221718" indent="0">
              <a:buNone/>
              <a:defRPr sz="1600"/>
            </a:lvl7pPr>
            <a:lvl8pPr marL="2592004" indent="0">
              <a:buNone/>
              <a:defRPr sz="1600"/>
            </a:lvl8pPr>
            <a:lvl9pPr marL="2962290" indent="0">
              <a:buNone/>
              <a:defRPr sz="1600"/>
            </a:lvl9pPr>
          </a:lstStyle>
          <a:p>
            <a:pPr lvl="0"/>
            <a:endParaRPr lang="fr-FR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23016" y="3662711"/>
            <a:ext cx="4968240" cy="549244"/>
          </a:xfrm>
        </p:spPr>
        <p:txBody>
          <a:bodyPr/>
          <a:lstStyle>
            <a:lvl1pPr marL="0" indent="0">
              <a:buNone/>
              <a:defRPr sz="1100"/>
            </a:lvl1pPr>
            <a:lvl2pPr marL="370286" indent="0">
              <a:buNone/>
              <a:defRPr sz="1000"/>
            </a:lvl2pPr>
            <a:lvl3pPr marL="740573" indent="0">
              <a:buNone/>
              <a:defRPr sz="800"/>
            </a:lvl3pPr>
            <a:lvl4pPr marL="1110859" indent="0">
              <a:buNone/>
              <a:defRPr sz="700"/>
            </a:lvl4pPr>
            <a:lvl5pPr marL="1481145" indent="0">
              <a:buNone/>
              <a:defRPr sz="700"/>
            </a:lvl5pPr>
            <a:lvl6pPr marL="1851431" indent="0">
              <a:buNone/>
              <a:defRPr sz="700"/>
            </a:lvl6pPr>
            <a:lvl7pPr marL="2221718" indent="0">
              <a:buNone/>
              <a:defRPr sz="700"/>
            </a:lvl7pPr>
            <a:lvl8pPr marL="2592004" indent="0">
              <a:buNone/>
              <a:defRPr sz="700"/>
            </a:lvl8pPr>
            <a:lvl9pPr marL="2962290" indent="0">
              <a:buNone/>
              <a:defRPr sz="7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954E2D-9C91-4FA3-B1B3-F852697677EE}" type="datetimeFigureOut">
              <a:rPr lang="fr-FR"/>
              <a:pPr>
                <a:defRPr/>
              </a:pPr>
              <a:t>13/09/2022</a:t>
            </a:fld>
            <a:endParaRPr lang="fr-FR" dirty="0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1FD344-B381-4A06-A467-E7380DBBE14E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90154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0F1950-8567-4875-B6BD-7DA21299B94E}" type="datetimeFigureOut">
              <a:rPr lang="fr-FR"/>
              <a:pPr>
                <a:defRPr/>
              </a:pPr>
              <a:t>13/09/2022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59B9AC-3591-417F-B661-7889319CA120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781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003290" y="187415"/>
            <a:ext cx="1863090" cy="3993124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14020" y="187415"/>
            <a:ext cx="5451263" cy="3993124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619D1-B98F-438C-AA3F-9DEBA7FF5C3B}" type="datetimeFigureOut">
              <a:rPr lang="fr-FR"/>
              <a:pPr>
                <a:defRPr/>
              </a:pPr>
              <a:t>13/09/2022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25E358-1668-47BD-9D33-E8CED7EE8236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18603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14338" y="187325"/>
            <a:ext cx="7451725" cy="77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4057" tIns="37029" rIns="74057" bIns="3702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14338" y="1092200"/>
            <a:ext cx="7451725" cy="308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4057" tIns="37029" rIns="74057" bIns="3702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14338" y="4337050"/>
            <a:ext cx="1931987" cy="249238"/>
          </a:xfrm>
          <a:prstGeom prst="rect">
            <a:avLst/>
          </a:prstGeom>
        </p:spPr>
        <p:txBody>
          <a:bodyPr vert="horz" lIns="74057" tIns="37029" rIns="74057" bIns="37029" rtlCol="0" anchor="ctr"/>
          <a:lstStyle>
            <a:lvl1pPr algn="l" defTabSz="740573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F679F8E-F926-4BE6-BAD5-A04CCED852EB}" type="datetimeFigureOut">
              <a:rPr lang="fr-FR"/>
              <a:pPr>
                <a:defRPr/>
              </a:pPr>
              <a:t>13/09/2022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828925" y="4337050"/>
            <a:ext cx="2622550" cy="249238"/>
          </a:xfrm>
          <a:prstGeom prst="rect">
            <a:avLst/>
          </a:prstGeom>
        </p:spPr>
        <p:txBody>
          <a:bodyPr vert="horz" lIns="74057" tIns="37029" rIns="74057" bIns="37029" rtlCol="0" anchor="ctr"/>
          <a:lstStyle>
            <a:lvl1pPr algn="ctr" defTabSz="740573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934075" y="4337050"/>
            <a:ext cx="1931988" cy="249238"/>
          </a:xfrm>
          <a:prstGeom prst="rect">
            <a:avLst/>
          </a:prstGeom>
        </p:spPr>
        <p:txBody>
          <a:bodyPr vert="horz" lIns="74057" tIns="37029" rIns="74057" bIns="37029" rtlCol="0" anchor="ctr"/>
          <a:lstStyle>
            <a:lvl1pPr algn="r" defTabSz="740573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5438912-AF97-4BA4-AB33-D366290E2291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  <p:txStyles>
    <p:titleStyle>
      <a:lvl1pPr algn="ctr" defTabSz="739775" rtl="0" fontAlgn="base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739775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2pPr>
      <a:lvl3pPr algn="ctr" defTabSz="739775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3pPr>
      <a:lvl4pPr algn="ctr" defTabSz="739775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4pPr>
      <a:lvl5pPr algn="ctr" defTabSz="739775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5pPr>
      <a:lvl6pPr marL="457200" algn="ctr" defTabSz="739775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6pPr>
      <a:lvl7pPr marL="914400" algn="ctr" defTabSz="739775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7pPr>
      <a:lvl8pPr marL="1371600" algn="ctr" defTabSz="739775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8pPr>
      <a:lvl9pPr marL="1828800" algn="ctr" defTabSz="739775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9pPr>
    </p:titleStyle>
    <p:bodyStyle>
      <a:lvl1pPr marL="276225" indent="-276225" algn="l" defTabSz="739775" rtl="0" fontAlgn="base">
        <a:spcBef>
          <a:spcPct val="20000"/>
        </a:spcBef>
        <a:spcAft>
          <a:spcPct val="0"/>
        </a:spcAft>
        <a:buFont typeface="Arial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01663" indent="-230188" algn="l" defTabSz="739775" rtl="0" fontAlgn="base">
        <a:spcBef>
          <a:spcPct val="20000"/>
        </a:spcBef>
        <a:spcAft>
          <a:spcPct val="0"/>
        </a:spcAft>
        <a:buFont typeface="Arial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925513" indent="-184150" algn="l" defTabSz="739775" rtl="0" fontAlgn="base">
        <a:spcBef>
          <a:spcPct val="20000"/>
        </a:spcBef>
        <a:spcAft>
          <a:spcPct val="0"/>
        </a:spcAft>
        <a:buFont typeface="Arial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295400" indent="-184150" algn="l" defTabSz="739775" rtl="0" fontAlgn="base">
        <a:spcBef>
          <a:spcPct val="200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65288" indent="-184150" algn="l" defTabSz="739775" rtl="0" fontAlgn="base">
        <a:spcBef>
          <a:spcPct val="20000"/>
        </a:spcBef>
        <a:spcAft>
          <a:spcPct val="0"/>
        </a:spcAft>
        <a:buFont typeface="Arial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36575" indent="-185143" algn="l" defTabSz="740573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06861" indent="-185143" algn="l" defTabSz="740573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77147" indent="-185143" algn="l" defTabSz="740573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47433" indent="-185143" algn="l" defTabSz="740573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70286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40573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10859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145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51431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1718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92004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62290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gif"/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Trouville-sur-Mer vue du ciel 2017 - YouTub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264" y="-756369"/>
            <a:ext cx="8352928" cy="5436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3722996" y="708621"/>
            <a:ext cx="22955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53195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  <p:sndAc>
          <p:stSnd loop="1">
            <p:snd r:embed="rId2" name="NORMANDIE MON PAYS.wav"/>
          </p:stSnd>
        </p:sndAc>
      </p:transition>
    </mc:Choice>
    <mc:Fallback xmlns="">
      <p:transition spd="slow" advTm="5000">
        <p:random/>
        <p:sndAc>
          <p:stSnd loop="1">
            <p:snd r:embed="rId4" name="NORMANDIE MON PAY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Image illustrative de l’article Gare de Trouville - Deauvil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280" y="-36289"/>
            <a:ext cx="8568952" cy="5165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3944832" y="323751"/>
            <a:ext cx="24237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600" b="1" dirty="0">
                <a:solidFill>
                  <a:srgbClr val="C00000"/>
                </a:solidFill>
              </a:rPr>
              <a:t> </a:t>
            </a:r>
            <a:endParaRPr lang="fr-FR" dirty="0"/>
          </a:p>
        </p:txBody>
      </p:sp>
      <p:sp>
        <p:nvSpPr>
          <p:cNvPr id="3" name="ZoneTexte 2"/>
          <p:cNvSpPr txBox="1"/>
          <p:nvPr/>
        </p:nvSpPr>
        <p:spPr>
          <a:xfrm>
            <a:off x="4192044" y="15974"/>
            <a:ext cx="22794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213591" y="899815"/>
            <a:ext cx="7704856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627CA2A-1E92-4BC0-1505-C497779C2CF3}"/>
              </a:ext>
            </a:extLst>
          </p:cNvPr>
          <p:cNvSpPr txBox="1"/>
          <p:nvPr/>
        </p:nvSpPr>
        <p:spPr>
          <a:xfrm>
            <a:off x="811729" y="83626"/>
            <a:ext cx="72165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Nhà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ga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chung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cho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2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thành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phố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Trouville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và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Deauville.</a:t>
            </a:r>
          </a:p>
          <a:p>
            <a:pPr algn="ctr"/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Hãy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để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ý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nhà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ga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của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Đà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Lạt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khi x</a:t>
            </a:r>
            <a:r>
              <a:rPr lang="vi-VN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ư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a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đã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đ</a:t>
            </a:r>
            <a:r>
              <a:rPr lang="vi-VN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ượ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c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xây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theo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lối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kiến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trúc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của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nhà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ga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này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932976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00">
        <p:random/>
      </p:transition>
    </mc:Choice>
    <mc:Fallback xmlns="">
      <p:transition spd="slow" advTm="7000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036744" cy="467995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445309" y="3636119"/>
            <a:ext cx="22794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EE7EC57-10AC-894C-7DF3-3FBF4FE609F7}"/>
              </a:ext>
            </a:extLst>
          </p:cNvPr>
          <p:cNvSpPr txBox="1"/>
          <p:nvPr/>
        </p:nvSpPr>
        <p:spPr>
          <a:xfrm>
            <a:off x="3924176" y="2123951"/>
            <a:ext cx="289508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</a:t>
            </a:r>
            <a:r>
              <a:rPr lang="vi-VN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ườ</a:t>
            </a:r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ng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vào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thành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phố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Trouville.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67C020E-2BE6-8A8B-A9E5-FE00416F8F02}"/>
              </a:ext>
            </a:extLst>
          </p:cNvPr>
          <p:cNvSpPr txBox="1"/>
          <p:nvPr/>
        </p:nvSpPr>
        <p:spPr>
          <a:xfrm>
            <a:off x="0" y="61702"/>
            <a:ext cx="8280400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13656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000">
        <p:random/>
      </p:transition>
    </mc:Choice>
    <mc:Fallback>
      <p:transition spd="slow" advTm="5000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B45A1A4-C075-9334-A840-70049D4AC34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24321"/>
            <a:ext cx="8316664" cy="72008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0E1549C-3883-E5F3-FDAD-DBE85BA0B159}"/>
              </a:ext>
            </a:extLst>
          </p:cNvPr>
          <p:cNvSpPr txBox="1"/>
          <p:nvPr/>
        </p:nvSpPr>
        <p:spPr>
          <a:xfrm>
            <a:off x="134041" y="323751"/>
            <a:ext cx="4571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AEFD7F3-0768-F42F-843F-B2768E320B86}"/>
              </a:ext>
            </a:extLst>
          </p:cNvPr>
          <p:cNvSpPr txBox="1"/>
          <p:nvPr/>
        </p:nvSpPr>
        <p:spPr>
          <a:xfrm>
            <a:off x="-39698" y="44573"/>
            <a:ext cx="8280400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Trouville-sur-Mer (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gọi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tắt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Trouville) là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thành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phó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biển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x</a:t>
            </a:r>
            <a:r>
              <a:rPr lang="vi-VN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ư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a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nhát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của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vùng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Normandie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với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khoảng</a:t>
            </a:r>
            <a:endParaRPr lang="fr-F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FFFF00"/>
              </a:highlight>
            </a:endParaRPr>
          </a:p>
          <a:p>
            <a:pPr algn="ctr"/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4 600 c</a:t>
            </a:r>
            <a:r>
              <a:rPr lang="vi-VN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ư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dân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. Đ</a:t>
            </a:r>
            <a:r>
              <a:rPr lang="vi-VN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ượ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c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mệnh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danh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« </a:t>
            </a:r>
            <a:r>
              <a:rPr lang="fr-FR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Reine de la Côte Fleurie 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»,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thành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phố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tuy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nhỏ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những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thu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hút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rất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nhiều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du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khách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vào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mùa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hè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,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nhất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là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dân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ở Paris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ghé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nghỉ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mát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vì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cách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chỉ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khoảng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200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cây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số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66611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3000">
        <p:random/>
      </p:transition>
    </mc:Choice>
    <mc:Fallback>
      <p:transition spd="slow" advTm="13000">
        <p:rand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280" y="0"/>
            <a:ext cx="8568952" cy="467995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990222" y="2339975"/>
            <a:ext cx="22794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8DB5929-2C01-2BCB-5AE2-253CD0DE2561}"/>
              </a:ext>
            </a:extLst>
          </p:cNvPr>
          <p:cNvSpPr txBox="1"/>
          <p:nvPr/>
        </p:nvSpPr>
        <p:spPr>
          <a:xfrm>
            <a:off x="2387162" y="2355364"/>
            <a:ext cx="38200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Con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sông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Touques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ngăn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đôi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2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thành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phố</a:t>
            </a:r>
            <a:endParaRPr lang="fr-F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FFFF00"/>
              </a:highlight>
            </a:endParaRPr>
          </a:p>
          <a:p>
            <a:pPr algn="ctr"/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Deauville (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bên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trái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)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và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Trouville (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bên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phải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). </a:t>
            </a:r>
          </a:p>
        </p:txBody>
      </p:sp>
    </p:spTree>
    <p:extLst>
      <p:ext uri="{BB962C8B-B14F-4D97-AF65-F5344CB8AC3E}">
        <p14:creationId xmlns:p14="http://schemas.microsoft.com/office/powerpoint/2010/main" val="770299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A2811B5-0932-E670-80EA-D559D0EB4BC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44" y="0"/>
            <a:ext cx="8284344" cy="467995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8970FEB6-8483-B4F5-BDF0-7C97EFF90D4B}"/>
              </a:ext>
            </a:extLst>
          </p:cNvPr>
          <p:cNvSpPr txBox="1"/>
          <p:nvPr/>
        </p:nvSpPr>
        <p:spPr>
          <a:xfrm>
            <a:off x="611808" y="395759"/>
            <a:ext cx="568863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Căn</a:t>
            </a:r>
            <a:r>
              <a:rPr lang="fr-F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nhà</a:t>
            </a:r>
            <a:r>
              <a:rPr lang="fr-F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m</a:t>
            </a:r>
            <a:r>
              <a:rPr lang="vi-VN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ướ</a:t>
            </a:r>
            <a:r>
              <a:rPr lang="fr-F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n ở Trouville </a:t>
            </a:r>
            <a:r>
              <a:rPr lang="fr-FR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để</a:t>
            </a:r>
            <a:r>
              <a:rPr lang="fr-F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ở </a:t>
            </a:r>
            <a:r>
              <a:rPr lang="fr-FR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từ</a:t>
            </a:r>
            <a:r>
              <a:rPr lang="fr-F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ngày</a:t>
            </a:r>
            <a:r>
              <a:rPr lang="fr-F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7-09 </a:t>
            </a:r>
            <a:r>
              <a:rPr lang="fr-FR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đến</a:t>
            </a:r>
            <a:r>
              <a:rPr lang="fr-F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14-09-22.</a:t>
            </a:r>
          </a:p>
        </p:txBody>
      </p:sp>
    </p:spTree>
    <p:extLst>
      <p:ext uri="{BB962C8B-B14F-4D97-AF65-F5344CB8AC3E}">
        <p14:creationId xmlns:p14="http://schemas.microsoft.com/office/powerpoint/2010/main" val="38244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79F0C01-5BA8-257C-7A02-9C1CB72BCFB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8" y="8963"/>
            <a:ext cx="9537251" cy="46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389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236" y="0"/>
            <a:ext cx="8284636" cy="4715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799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388672" cy="46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7251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08" y="-36290"/>
            <a:ext cx="8406680" cy="4716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211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CB4150A-5CAF-54E2-A620-AB19651F3A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272" y="-1548457"/>
            <a:ext cx="9865096" cy="6228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4862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56369"/>
            <a:ext cx="8280400" cy="5616624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2988072" y="17851"/>
            <a:ext cx="309634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Nhà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thờ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 Notre-Dame-des-Victoires</a:t>
            </a:r>
          </a:p>
          <a:p>
            <a:pPr algn="ctr"/>
            <a:r>
              <a:rPr lang="vi-VN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đượ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c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xây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vào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năm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 1848.</a:t>
            </a:r>
          </a:p>
          <a:p>
            <a:pPr algn="ctr"/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88145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0222" y="-396329"/>
            <a:ext cx="9350982" cy="547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4559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24320"/>
            <a:ext cx="8280400" cy="500427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07752" y="107727"/>
            <a:ext cx="3385863" cy="10002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Nhà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thờ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 Notre-Dame-du-Bon-Secours</a:t>
            </a:r>
          </a:p>
          <a:p>
            <a:pPr algn="ctr"/>
            <a:r>
              <a:rPr lang="vi-VN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đượ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c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xây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vào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năm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 1883.</a:t>
            </a:r>
          </a:p>
          <a:p>
            <a:endParaRPr lang="fr-FR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FFFF00"/>
              </a:highlight>
              <a:latin typeface="Algerian" panose="04020705040A02060702" pitchFamily="82" charset="0"/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97715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000">
        <p:random/>
      </p:transition>
    </mc:Choice>
    <mc:Fallback>
      <p:transition spd="slow" advTm="5000">
        <p:random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04616" y="-52338"/>
            <a:ext cx="14905656" cy="484058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375744" y="74563"/>
            <a:ext cx="59046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6076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00">
        <p:random/>
      </p:transition>
    </mc:Choice>
    <mc:Fallback xmlns="">
      <p:transition spd="slow" advTm="7000">
        <p:random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8296"/>
            <a:ext cx="8388672" cy="478824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974656" y="179735"/>
            <a:ext cx="2331087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Bến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tàu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của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Trouville</a:t>
            </a:r>
          </a:p>
          <a:p>
            <a:pPr algn="ctr"/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trên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con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sông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Touques.</a:t>
            </a:r>
          </a:p>
          <a:p>
            <a:endParaRPr lang="fr-FR" sz="1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1425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272" y="-1"/>
            <a:ext cx="8496944" cy="550832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996184" y="257259"/>
            <a:ext cx="22794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21105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4" name="Picture 6" descr="C:\Users\Pascal\Documents\2B6N6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80281" y="-1063465"/>
            <a:ext cx="10369151" cy="7435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956033" y="1619895"/>
            <a:ext cx="21993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83801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2288" y="-972393"/>
            <a:ext cx="8640960" cy="662473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692222" y="251742"/>
            <a:ext cx="22955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 </a:t>
            </a:r>
            <a:endParaRPr lang="fr-FR" sz="1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77D9211-1E19-EC54-8982-A5A2BB0940C1}"/>
              </a:ext>
            </a:extLst>
          </p:cNvPr>
          <p:cNvSpPr txBox="1"/>
          <p:nvPr/>
        </p:nvSpPr>
        <p:spPr>
          <a:xfrm>
            <a:off x="2554072" y="243225"/>
            <a:ext cx="450584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Đại</a:t>
            </a:r>
            <a:r>
              <a:rPr lang="fr-F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lộ</a:t>
            </a:r>
            <a:r>
              <a:rPr lang="fr-F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Fernand </a:t>
            </a:r>
            <a:r>
              <a:rPr lang="fr-FR" sz="1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Moureaux</a:t>
            </a:r>
            <a:endParaRPr lang="fr-F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đ</a:t>
            </a:r>
            <a:r>
              <a:rPr lang="vi-VN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ườ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ng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chánh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chạy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dọc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theo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bờ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sông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Touques</a:t>
            </a:r>
          </a:p>
          <a:p>
            <a:pPr algn="ctr"/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từ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khi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vào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thành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phố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cho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đến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bãi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biển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4695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F8B24E6-8E50-1EC6-41F2-7933AA5E33B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280400" cy="467995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24C316B-D3E9-D12F-4DFB-A1E742492E73}"/>
              </a:ext>
            </a:extLst>
          </p:cNvPr>
          <p:cNvSpPr txBox="1"/>
          <p:nvPr/>
        </p:nvSpPr>
        <p:spPr>
          <a:xfrm>
            <a:off x="5508352" y="323751"/>
            <a:ext cx="19124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Trung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tâm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thông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tin.</a:t>
            </a:r>
          </a:p>
        </p:txBody>
      </p:sp>
    </p:spTree>
    <p:extLst>
      <p:ext uri="{BB962C8B-B14F-4D97-AF65-F5344CB8AC3E}">
        <p14:creationId xmlns:p14="http://schemas.microsoft.com/office/powerpoint/2010/main" val="3500636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A664573-37EA-11CE-7C85-C2E51A7884E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612"/>
            <a:ext cx="8316664" cy="46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335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8892728" cy="5508327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0A778617-0DDB-440A-A1C2-1447CC47DE03}"/>
              </a:ext>
            </a:extLst>
          </p:cNvPr>
          <p:cNvSpPr txBox="1"/>
          <p:nvPr/>
        </p:nvSpPr>
        <p:spPr>
          <a:xfrm>
            <a:off x="3780160" y="107727"/>
            <a:ext cx="435568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Rất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nhiều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cửa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tiệm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và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hàng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quán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dọc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theo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đại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lộ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19913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6A0EC5D-CB24-4901-8C4D-6F4817D156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4296" y="-756369"/>
            <a:ext cx="8604696" cy="6336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864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315001A-E44B-A871-3ED3-2A726314A47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2" y="0"/>
            <a:ext cx="8292162" cy="46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800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6258E8EC-A50F-2B95-6328-AED31E84273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3133" y="0"/>
            <a:ext cx="3780160" cy="4679950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D36013E0-D1E3-DA5F-1628-123E95CC536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264" y="-1908497"/>
            <a:ext cx="4536504" cy="6588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036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6000">
        <p:random/>
      </p:transition>
    </mc:Choice>
    <mc:Fallback>
      <p:transition spd="slow" advTm="6000">
        <p:random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6"/>
            <a:ext cx="8388672" cy="4679950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5478887" y="540973"/>
            <a:ext cx="22955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 </a:t>
            </a:r>
            <a:endParaRPr lang="fr-FR" sz="1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CEFC698-22DA-1362-6494-7EF3202F9611}"/>
              </a:ext>
            </a:extLst>
          </p:cNvPr>
          <p:cNvSpPr/>
          <p:nvPr/>
        </p:nvSpPr>
        <p:spPr>
          <a:xfrm>
            <a:off x="0" y="1907927"/>
            <a:ext cx="1475904" cy="288032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A2D86C7-8ED3-A68A-9955-07A48F838892}"/>
              </a:ext>
            </a:extLst>
          </p:cNvPr>
          <p:cNvSpPr txBox="1"/>
          <p:nvPr/>
        </p:nvSpPr>
        <p:spPr>
          <a:xfrm>
            <a:off x="3841491" y="540973"/>
            <a:ext cx="2136290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Chợ</a:t>
            </a:r>
            <a:r>
              <a:rPr lang="fr-F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cá</a:t>
            </a:r>
            <a:endParaRPr lang="fr-F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nằm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trên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con đ</a:t>
            </a:r>
            <a:r>
              <a:rPr lang="vi-VN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ườ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ng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4367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FB88F8B-6371-0E12-6634-88F6B2E50F7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401" y="-756369"/>
            <a:ext cx="8403073" cy="5616624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5663699-6B15-5306-5E4E-3CE51EA8B384}"/>
              </a:ext>
            </a:extLst>
          </p:cNvPr>
          <p:cNvSpPr txBox="1"/>
          <p:nvPr/>
        </p:nvSpPr>
        <p:spPr>
          <a:xfrm>
            <a:off x="3589471" y="251743"/>
            <a:ext cx="1195327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62498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A04F0BA-2022-6E70-3764-ABC143FBB5D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689" y="-108297"/>
            <a:ext cx="8280400" cy="4788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513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272" y="-108297"/>
            <a:ext cx="8568952" cy="4824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892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388672" cy="46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212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5B8571E-4745-C043-A37D-E99738B8BC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272" y="-612353"/>
            <a:ext cx="9505056" cy="5616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235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60DE62A-3628-4D2C-8ACB-1677E05FDD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8388672" cy="5220295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750758" y="395759"/>
            <a:ext cx="2147511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Tòa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thị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sảnh</a:t>
            </a:r>
            <a:endParaRPr lang="fr-F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FFFF00"/>
              </a:highlight>
            </a:endParaRPr>
          </a:p>
          <a:p>
            <a:pPr algn="ctr"/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nằm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trên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con đ</a:t>
            </a:r>
            <a:r>
              <a:rPr lang="vi-VN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ườ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ng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.</a:t>
            </a:r>
            <a:endParaRPr lang="fr-FR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FFFF00"/>
              </a:highlight>
            </a:endParaRPr>
          </a:p>
          <a:p>
            <a:endParaRPr lang="fr-FR" sz="1400" dirty="0"/>
          </a:p>
        </p:txBody>
      </p:sp>
    </p:spTree>
    <p:extLst>
      <p:ext uri="{BB962C8B-B14F-4D97-AF65-F5344CB8AC3E}">
        <p14:creationId xmlns:p14="http://schemas.microsoft.com/office/powerpoint/2010/main" val="444632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000">
        <p:random/>
      </p:transition>
    </mc:Choice>
    <mc:Fallback>
      <p:transition spd="slow" advTm="5000">
        <p:random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23798732-EA21-6C5D-0C0A-2678898E3B7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248" y="0"/>
            <a:ext cx="8388672" cy="46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7947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202" y="-36289"/>
            <a:ext cx="8696905" cy="511256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865333" y="179735"/>
            <a:ext cx="22794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96174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7B8389C-F3E5-445B-ECCC-193565D7ED1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20" y="0"/>
            <a:ext cx="8293619" cy="467995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AE95E3D-9C60-A416-FBD0-D548CF8EA899}"/>
              </a:ext>
            </a:extLst>
          </p:cNvPr>
          <p:cNvSpPr txBox="1"/>
          <p:nvPr/>
        </p:nvSpPr>
        <p:spPr>
          <a:xfrm>
            <a:off x="2696337" y="179735"/>
            <a:ext cx="28745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Những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con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hẻm</a:t>
            </a:r>
            <a:endParaRPr lang="fr-F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FFFF00"/>
              </a:highlight>
            </a:endParaRPr>
          </a:p>
          <a:p>
            <a:pPr algn="ctr"/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nằm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chung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quanh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Tòa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thị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sảnh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96906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892728" cy="46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2288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DD88694-1D71-49D4-7BD7-CDB06F2D56D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388672" cy="467995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797332-15EC-6307-ACD4-BBAA8149981F}"/>
              </a:ext>
            </a:extLst>
          </p:cNvPr>
          <p:cNvSpPr txBox="1"/>
          <p:nvPr/>
        </p:nvSpPr>
        <p:spPr>
          <a:xfrm>
            <a:off x="1331888" y="683791"/>
            <a:ext cx="251376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Tiếp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tục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đi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về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phía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bãi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biển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74393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E41F7B6-9085-6DC3-82E1-E5A7E08AB27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264" y="-396329"/>
            <a:ext cx="8424936" cy="5076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098"/>
            <a:ext cx="8280400" cy="469204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67792" y="323751"/>
            <a:ext cx="22955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 </a:t>
            </a:r>
            <a:endParaRPr lang="fr-FR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-10260" y="108307"/>
            <a:ext cx="415046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Các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căn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nhà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mang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nét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đặc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thù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của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lối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kiến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trúc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vùng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Normandie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với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những</a:t>
            </a:r>
            <a:endParaRPr lang="fr-F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FFFF00"/>
              </a:highlight>
            </a:endParaRPr>
          </a:p>
          <a:p>
            <a:pPr algn="ctr"/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góc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đỉnh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nhọn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và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vách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t</a:t>
            </a:r>
            <a:r>
              <a:rPr lang="vi-VN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ườ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ng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lát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gỗ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46098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40345"/>
            <a:ext cx="8280400" cy="583264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39449" y="16216"/>
            <a:ext cx="21320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Sòng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bạc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của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Trouville</a:t>
            </a:r>
          </a:p>
          <a:p>
            <a:pPr algn="ctr"/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nằm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cuối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đại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lộ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algn="ctr"/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nhìn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từ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trên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cao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ctr"/>
            <a:r>
              <a:rPr lang="fr-FR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52143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96330"/>
            <a:ext cx="8964736" cy="5544617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4284216" y="35719"/>
            <a:ext cx="399618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31227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/>
      </p:transition>
    </mc:Choice>
    <mc:Fallback xmlns="">
      <p:transition spd="slow" advTm="8000">
        <p:random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72393"/>
            <a:ext cx="8280400" cy="6408712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3996184" y="683791"/>
            <a:ext cx="27061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Nhà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hàng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phía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sau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sòng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bạc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44230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633DB18-7BCC-40E4-AE02-CA36B8B032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604" y="-108297"/>
            <a:ext cx="9130356" cy="5472608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41F7B895-4833-4A55-8328-61B54C2AE604}"/>
              </a:ext>
            </a:extLst>
          </p:cNvPr>
          <p:cNvSpPr txBox="1"/>
          <p:nvPr/>
        </p:nvSpPr>
        <p:spPr>
          <a:xfrm>
            <a:off x="4140200" y="2250980"/>
            <a:ext cx="2231701" cy="7540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Khách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sạn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Beach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Hotel</a:t>
            </a:r>
            <a:endParaRPr lang="fr-F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FFFF00"/>
              </a:highlight>
            </a:endParaRPr>
          </a:p>
          <a:p>
            <a:pPr algn="ctr"/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nằm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kế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bên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sòng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bạc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11842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www.google.fr/url?source=imglanding&amp;ct=img&amp;q=http://www.christianjuliaphotos.fr/IMG/arton303.jpg&amp;sa=X&amp;ei=h4VjVafXNMHqyQOd-4HQAQ&amp;ved=0CAkQ8wc4iQI&amp;usg=AFQjCNHi7c-2EYmmGj9Z1-2jE89Y7tRy4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272" y="-828377"/>
            <a:ext cx="9001000" cy="5832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2873545" y="3996159"/>
            <a:ext cx="213520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800" b="1" dirty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3476398" y="539752"/>
            <a:ext cx="1433406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 </a:t>
            </a:r>
            <a:endParaRPr lang="fr-FR" sz="1600" dirty="0">
              <a:solidFill>
                <a:schemeClr val="bg1"/>
              </a:solidFill>
            </a:endParaRPr>
          </a:p>
          <a:p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3087065" y="3996159"/>
            <a:ext cx="237566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endParaRPr lang="fr-FR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944BCAD-E334-11C0-2777-FBF49F7F0714}"/>
              </a:ext>
            </a:extLst>
          </p:cNvPr>
          <p:cNvSpPr txBox="1"/>
          <p:nvPr/>
        </p:nvSpPr>
        <p:spPr>
          <a:xfrm>
            <a:off x="2366289" y="3878432"/>
            <a:ext cx="4571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881A14A5-F7C4-B597-1C33-3C506A6390C5}"/>
              </a:ext>
            </a:extLst>
          </p:cNvPr>
          <p:cNvSpPr txBox="1"/>
          <p:nvPr/>
        </p:nvSpPr>
        <p:spPr>
          <a:xfrm>
            <a:off x="3021071" y="3896131"/>
            <a:ext cx="21900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Con đ</a:t>
            </a:r>
            <a:r>
              <a:rPr lang="vi-VN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ườ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ng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lát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ván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gỗ</a:t>
            </a:r>
            <a:endParaRPr lang="fr-F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FFFF00"/>
              </a:highlight>
            </a:endParaRPr>
          </a:p>
          <a:p>
            <a:pPr algn="ctr"/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chạy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dọc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theo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bãi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biển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59590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311BB98-0FEE-4622-BEE8-66762A5293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2288" y="-612353"/>
            <a:ext cx="9073008" cy="5760640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323776" y="251743"/>
            <a:ext cx="242374" cy="5693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07148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264" y="-14965"/>
            <a:ext cx="8424936" cy="480321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844056" y="395759"/>
            <a:ext cx="486062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Chiếc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xe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lửa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nhỏ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chở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du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khách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viếng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thăm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thành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phố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1733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07524"/>
            <a:ext cx="8280400" cy="5387474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95784" y="179735"/>
            <a:ext cx="7416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/>
            <a:endParaRPr lang="fr-FR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DBD8750-B0F6-5D88-AFC7-B7F43D6F9350}"/>
              </a:ext>
            </a:extLst>
          </p:cNvPr>
          <p:cNvSpPr txBox="1"/>
          <p:nvPr/>
        </p:nvSpPr>
        <p:spPr>
          <a:xfrm>
            <a:off x="3060080" y="755799"/>
            <a:ext cx="4571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9664BAF-A42F-3F51-005C-2E59F2EBF172}"/>
              </a:ext>
            </a:extLst>
          </p:cNvPr>
          <p:cNvSpPr txBox="1"/>
          <p:nvPr/>
        </p:nvSpPr>
        <p:spPr>
          <a:xfrm>
            <a:off x="2700040" y="65336"/>
            <a:ext cx="33386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Bãi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biển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của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Trouville</a:t>
            </a:r>
          </a:p>
          <a:p>
            <a:pPr algn="ctr"/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dài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h</a:t>
            </a:r>
            <a:r>
              <a:rPr lang="vi-VN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ơ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n 1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cây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số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với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cát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trắng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mịn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84456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6" y="-396329"/>
            <a:ext cx="8271574" cy="54006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428232" y="3492103"/>
            <a:ext cx="235962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 </a:t>
            </a:r>
          </a:p>
          <a:p>
            <a:endParaRPr lang="fr-F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89186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A166CAB-4D07-3C23-02FC-BB5F6AAADA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40345"/>
            <a:ext cx="8460680" cy="5328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0792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280" y="-396329"/>
            <a:ext cx="9073008" cy="54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4825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272" y="0"/>
            <a:ext cx="8388672" cy="46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984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DF30F03-D066-05E3-C3A7-F579E8B64FF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4" y="-756369"/>
            <a:ext cx="8386758" cy="5760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5156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6289"/>
            <a:ext cx="8892728" cy="554461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628032" y="35719"/>
            <a:ext cx="5616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/>
            <a:endParaRPr lang="fr-FR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8313794-4014-582D-867C-4F39DA315D49}"/>
              </a:ext>
            </a:extLst>
          </p:cNvPr>
          <p:cNvSpPr txBox="1"/>
          <p:nvPr/>
        </p:nvSpPr>
        <p:spPr>
          <a:xfrm>
            <a:off x="3780160" y="261615"/>
            <a:ext cx="43861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Những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căn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nhà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cổ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rất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đẹp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nằm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dọc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theo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bãi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biển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20876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23" y="-1"/>
            <a:ext cx="8318987" cy="5580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353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334" y="-1188419"/>
            <a:ext cx="8297734" cy="586836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204096" y="251743"/>
            <a:ext cx="4645311" cy="7540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Phiên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chợ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của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 Trouville</a:t>
            </a:r>
          </a:p>
          <a:p>
            <a:pPr algn="ctr"/>
            <a:r>
              <a:rPr lang="vi-VN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đượ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c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tổ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chức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hàng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tuần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dọc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theo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bờ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sông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 Touques.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26083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65A739F-605E-5D44-CB22-CD780BE6EF6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68337"/>
            <a:ext cx="8460680" cy="5328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763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82" y="-36290"/>
            <a:ext cx="8329945" cy="4716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69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5E5D2DA-403F-250C-B946-06552861BF1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264" y="-684361"/>
            <a:ext cx="8316664" cy="5341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412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D32B3CA-D020-5247-14B2-0745070C571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56369"/>
            <a:ext cx="8388672" cy="5904656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6DCD992-B944-839A-4C13-2D10939F8ED2}"/>
              </a:ext>
            </a:extLst>
          </p:cNvPr>
          <p:cNvSpPr txBox="1"/>
          <p:nvPr/>
        </p:nvSpPr>
        <p:spPr>
          <a:xfrm>
            <a:off x="2628032" y="107727"/>
            <a:ext cx="33025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Đi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qua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cái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cầu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dài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khoảng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100 th</a:t>
            </a:r>
            <a:r>
              <a:rPr lang="vi-VN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ướ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c</a:t>
            </a:r>
          </a:p>
          <a:p>
            <a:pPr algn="ctr"/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là qua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đến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thành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phố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Deauville.</a:t>
            </a:r>
          </a:p>
        </p:txBody>
      </p:sp>
    </p:spTree>
    <p:extLst>
      <p:ext uri="{BB962C8B-B14F-4D97-AF65-F5344CB8AC3E}">
        <p14:creationId xmlns:p14="http://schemas.microsoft.com/office/powerpoint/2010/main" val="1203590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CED7A6D6-9789-44DC-A1C4-7321161AE5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6289"/>
            <a:ext cx="8280400" cy="5112568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AC76512A-146F-494E-B406-5411C5899AB2}"/>
              </a:ext>
            </a:extLst>
          </p:cNvPr>
          <p:cNvSpPr txBox="1"/>
          <p:nvPr/>
        </p:nvSpPr>
        <p:spPr>
          <a:xfrm>
            <a:off x="467792" y="539775"/>
            <a:ext cx="1184940" cy="10002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b="1" i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45791" dir="2021404" algn="ctr" rotWithShape="0">
                    <a:srgbClr val="66FF33">
                      <a:alpha val="68999"/>
                    </a:srgbClr>
                  </a:outerShdw>
                </a:effectLst>
                <a:highlight>
                  <a:srgbClr val="FFFF00"/>
                </a:highlight>
                <a:latin typeface="Tahoma"/>
                <a:ea typeface="Tahoma"/>
                <a:cs typeface="Tahoma"/>
              </a:rPr>
              <a:t>Hết</a:t>
            </a:r>
            <a:endParaRPr lang="fr-FR" sz="4400" dirty="0"/>
          </a:p>
          <a:p>
            <a:endParaRPr lang="fr-FR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47EDF07-BD73-436C-B723-01225FD9C458}"/>
              </a:ext>
            </a:extLst>
          </p:cNvPr>
          <p:cNvSpPr txBox="1"/>
          <p:nvPr/>
        </p:nvSpPr>
        <p:spPr>
          <a:xfrm>
            <a:off x="6573166" y="539775"/>
            <a:ext cx="1239442" cy="9387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000" b="1" i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45791" dir="2021404" algn="ctr" rotWithShape="0">
                    <a:srgbClr val="66FF33">
                      <a:alpha val="68999"/>
                    </a:srgbClr>
                  </a:outerShdw>
                </a:effectLst>
                <a:highlight>
                  <a:srgbClr val="FFFF00"/>
                </a:highlight>
                <a:latin typeface="Tahoma"/>
                <a:ea typeface="Tahoma"/>
                <a:cs typeface="Tahoma"/>
              </a:rPr>
              <a:t>NdP</a:t>
            </a:r>
            <a:endParaRPr lang="fr-FR" sz="4000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70847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/>
      </p:transition>
    </mc:Choice>
    <mc:Fallback xmlns="">
      <p:transition spd="slow" advTm="8000">
        <p:random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59696</TotalTime>
  <Words>425</Words>
  <Application>Microsoft Office PowerPoint</Application>
  <PresentationFormat>Personnalisé</PresentationFormat>
  <Paragraphs>71</Paragraphs>
  <Slides>60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60</vt:i4>
      </vt:variant>
    </vt:vector>
  </HeadingPairs>
  <TitlesOfParts>
    <vt:vector size="65" baseType="lpstr">
      <vt:lpstr>Algerian</vt:lpstr>
      <vt:lpstr>Arial</vt:lpstr>
      <vt:lpstr>Calibri</vt:lpstr>
      <vt:lpstr>Tahoma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Fiorentino</dc:creator>
  <cp:lastModifiedBy>phuoc</cp:lastModifiedBy>
  <cp:revision>2655</cp:revision>
  <dcterms:created xsi:type="dcterms:W3CDTF">2011-12-17T10:02:59Z</dcterms:created>
  <dcterms:modified xsi:type="dcterms:W3CDTF">2022-09-13T18:19:36Z</dcterms:modified>
</cp:coreProperties>
</file>