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310" r:id="rId7"/>
    <p:sldId id="309" r:id="rId8"/>
    <p:sldId id="301" r:id="rId9"/>
    <p:sldId id="308" r:id="rId10"/>
    <p:sldId id="300" r:id="rId11"/>
    <p:sldId id="299" r:id="rId12"/>
    <p:sldId id="305" r:id="rId13"/>
    <p:sldId id="307" r:id="rId14"/>
    <p:sldId id="298" r:id="rId15"/>
    <p:sldId id="306" r:id="rId16"/>
    <p:sldId id="302" r:id="rId17"/>
    <p:sldId id="304" r:id="rId18"/>
    <p:sldId id="303" r:id="rId19"/>
    <p:sldId id="297" r:id="rId20"/>
    <p:sldId id="296" r:id="rId21"/>
    <p:sldId id="281" r:id="rId22"/>
    <p:sldId id="295" r:id="rId23"/>
    <p:sldId id="294" r:id="rId24"/>
    <p:sldId id="278" r:id="rId25"/>
    <p:sldId id="293" r:id="rId26"/>
    <p:sldId id="285" r:id="rId27"/>
    <p:sldId id="288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BFA04D8-5565-A49B-422C-3C1B052F8AA9}"/>
              </a:ext>
            </a:extLst>
          </p:cNvPr>
          <p:cNvSpPr/>
          <p:nvPr/>
        </p:nvSpPr>
        <p:spPr>
          <a:xfrm>
            <a:off x="-168696" y="206084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95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frican skies.wav"/>
            </a:hlinkClick>
            <a:extLst>
              <a:ext uri="{FF2B5EF4-FFF2-40B4-BE49-F238E27FC236}">
                <a16:creationId xmlns:a16="http://schemas.microsoft.com/office/drawing/2014/main" id="{4DEDD200-D06F-AD76-38CF-D8CFF7052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6" y="332656"/>
            <a:ext cx="239763" cy="21602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DD60729-57DD-B6B5-B55B-91F24CF40E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68AB4055-198C-514A-2320-68C3E85BAF5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51584" y="119675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FE46A19A-E5E9-87FD-A116-1E09C639B65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92220" y="241285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African skies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African sk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23226B7-52D9-D5E0-FBE8-9BF220487656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97099BC0-5D70-0101-8BAC-6C8E58CC1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F21B775-C717-DEF4-19E1-3660E1CF4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0935"/>
            <a:ext cx="10801200" cy="530380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FF8977F-2B7C-439D-1BC4-7584C3F32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993260"/>
            <a:ext cx="476138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5DD9865E-A6D3-7B14-D43E-F6BBD70AD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E5F6B3-697C-952C-2A22-38D24C2DB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056847-0E19-2BD2-B61D-D75F15E2C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674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5C8244-9190-544F-CBF1-C5A3F64E2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152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DC4712-BB0A-0FC5-CE02-C42370DB2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7392"/>
            <a:ext cx="10801200" cy="589393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213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C388E16-41F6-EC29-71C6-7B0BF360F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895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8DA846-5E08-032A-7FBD-12496D1F7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24" y="548680"/>
            <a:ext cx="10788676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462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D120B0-361D-6055-C0B6-C8846980A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3394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C7703C0-9817-435B-8709-21FA54187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03" y="548680"/>
            <a:ext cx="10814897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863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8B08F9-7D70-AED3-5B2C-7B83E4DD5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3216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1B043B-3577-BCB2-2CF8-AE09FA4C9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6351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DFEC57-B522-5AF4-3E7F-60439A6E3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7290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987EA7-4780-474C-818F-8709A51F5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575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CBACCD-B26B-E48F-E137-D3B947506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599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D7A8E0-8A53-A7C5-E73F-A01B29E41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4184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ED5BB4-3C0E-5D73-CD2C-1B901F999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28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8E50C1-75A9-6BDB-A770-DC80E01F9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483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561A9A-3CBC-D733-526A-B0AF11E86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0525"/>
            <a:ext cx="10801200" cy="592281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631EE3-56BC-FB24-6A1A-7DD43125E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32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3E068C-D694-C2C9-4577-666FC81FE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946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DFD80C-7DD1-7AF8-4542-34143AC4C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446709-116C-D1E5-7267-DC3D5B202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541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3E82F2-9CA0-2762-E461-ABF528BA2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4D7B8D-17FF-D76C-837E-A4174BC73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C54294-1139-CEB8-26B0-18D726B86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2B36FE-DCAE-4DE6-1052-93B528711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2BD2DA-E879-4A48-92B3-3981F5CF0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F55D51C-3310-8F05-791B-C878F2AB60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0886"/>
            <a:ext cx="10801200" cy="498782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EA2EC99-16F4-C08F-EECE-E66C8050830E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DA42571-D3F5-784F-6C2E-33721B07A530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9D12BE6-48BB-9AA9-18EF-97B0CE9B66BB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7D518CCB-0F7B-0FAC-935C-3CD676FB4499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9CE82E3-D622-40E3-BCE4-2C35B4A6D734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2FD5909-0C73-0A21-BFBE-416E6B3E0BCE}"/>
              </a:ext>
            </a:extLst>
          </p:cNvPr>
          <p:cNvSpPr/>
          <p:nvPr/>
        </p:nvSpPr>
        <p:spPr>
          <a:xfrm>
            <a:off x="4641731" y="1150106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108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2022-09-13T11:11:01Z</dcterms:modified>
</cp:coreProperties>
</file>