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64" r:id="rId4"/>
    <p:sldId id="281" r:id="rId5"/>
    <p:sldId id="273" r:id="rId6"/>
    <p:sldId id="280" r:id="rId7"/>
    <p:sldId id="278" r:id="rId8"/>
    <p:sldId id="285" r:id="rId9"/>
    <p:sldId id="288" r:id="rId10"/>
    <p:sldId id="287" r:id="rId11"/>
    <p:sldId id="289" r:id="rId12"/>
    <p:sldId id="301" r:id="rId13"/>
    <p:sldId id="300" r:id="rId14"/>
    <p:sldId id="302" r:id="rId15"/>
    <p:sldId id="299" r:id="rId16"/>
    <p:sldId id="298" r:id="rId17"/>
    <p:sldId id="297" r:id="rId18"/>
    <p:sldId id="304" r:id="rId19"/>
    <p:sldId id="305" r:id="rId20"/>
    <p:sldId id="310" r:id="rId21"/>
    <p:sldId id="303" r:id="rId22"/>
    <p:sldId id="311" r:id="rId23"/>
    <p:sldId id="307" r:id="rId24"/>
    <p:sldId id="313" r:id="rId25"/>
    <p:sldId id="315" r:id="rId26"/>
    <p:sldId id="309" r:id="rId27"/>
    <p:sldId id="314" r:id="rId28"/>
    <p:sldId id="308" r:id="rId29"/>
    <p:sldId id="296" r:id="rId30"/>
    <p:sldId id="312" r:id="rId31"/>
    <p:sldId id="294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Nepál  7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BF97B64E-6E4A-E66F-7EAC-E2AADFCA70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ED0CD74A-CB95-ECF4-8854-C1224039F1E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72264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5330A46C-F0EB-DA4E-DAAF-11D63B99B8B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04312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99528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Returning to now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Returning to n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0047138-BF18-45A4-1C30-366D22F387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 descr="znak Nepálu">
            <a:extLst>
              <a:ext uri="{FF2B5EF4-FFF2-40B4-BE49-F238E27FC236}">
                <a16:creationId xmlns:a16="http://schemas.microsoft.com/office/drawing/2014/main" id="{F6C830BB-60AF-172E-BCC2-588021F9F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397" y="764704"/>
            <a:ext cx="1222163" cy="101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vlajka Nepálu">
            <a:extLst>
              <a:ext uri="{FF2B5EF4-FFF2-40B4-BE49-F238E27FC236}">
                <a16:creationId xmlns:a16="http://schemas.microsoft.com/office/drawing/2014/main" id="{987FCBAC-B62D-1617-3228-2F6EAC31F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465" y="764704"/>
            <a:ext cx="720080" cy="87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9F513EA-89BD-3385-AA7F-491566D202F4}"/>
              </a:ext>
            </a:extLst>
          </p:cNvPr>
          <p:cNvSpPr/>
          <p:nvPr/>
        </p:nvSpPr>
        <p:spPr>
          <a:xfrm>
            <a:off x="3863752" y="738630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Nepál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7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</p:transition>
    </mc:Choice>
    <mc:Fallback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AD1781-E5A9-6363-082E-5F0A23C7E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>
            <a:extLst>
              <a:ext uri="{FF2B5EF4-FFF2-40B4-BE49-F238E27FC236}">
                <a16:creationId xmlns:a16="http://schemas.microsoft.com/office/drawing/2014/main" id="{AE5DF1E9-1672-C47B-583A-24FA934FA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EB63F7-7D55-00B0-EBE0-684DA9BF7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FBEC9C2-9093-B4A1-B73F-57C974374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514350"/>
            <a:ext cx="10801350" cy="58293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EB41FD-9530-2D75-9C88-7F4E213CC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737033-67CB-1517-956D-728287AE1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B5DAA53-AE9D-EC5A-BD76-1E687D7D4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266E83-07BF-1CB7-C779-037336DFF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95447F0-14A3-4CD3-7ED7-DF2695F0B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1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593FF80-40A9-F924-11D9-98E5B3F5C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39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5EDFAB-C400-E07F-B2BF-4B5978BF3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956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63216D-3F05-ABCD-B4BE-71959CC84C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2326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48792B-1CE9-E177-98ED-A932C80EB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326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42F31A-8255-43F0-B195-6CCBE17A7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7364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66B9F0-6039-29BF-ACB9-54764DB74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420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DA295E-7443-F2BF-FAFB-39CC8D6AF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924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ED45B8-5365-3B04-27E5-DEBE62945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8881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190F7B-53C5-B0D2-651F-A4483BB72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214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AD4DFC8-A617-E2ED-2BAA-935BF511E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8503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35A5795-4138-A94F-F62F-5E582A525F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675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DF9DFB-9698-36EC-9F25-EFEC79B65B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906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B37406-F0A5-3B7B-5E31-076322428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8173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95E03DBB-05AE-A697-EA04-435B2E626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8590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F9DF9F-C187-388E-D0D7-F88B719FD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927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3F22D4B-D5D7-76D6-DA21-42FD97974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4541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6C499C-064E-A6B7-22D5-0760E28EE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075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12963A-3078-9B14-1F4E-B67393DD0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8041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5AF604-0602-05AC-D9B8-DC34AE563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C5D7DE5E-BBBD-29D6-4756-7C3068B9C699}"/>
              </a:ext>
            </a:extLst>
          </p:cNvPr>
          <p:cNvSpPr txBox="1"/>
          <p:nvPr/>
        </p:nvSpPr>
        <p:spPr>
          <a:xfrm>
            <a:off x="5735960" y="764704"/>
            <a:ext cx="3096344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cs-CZ" dirty="0"/>
            </a:br>
            <a:r>
              <a:rPr lang="hi-IN" sz="8000" b="1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नेपाल 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390870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B68B926-FA99-2E25-A56C-C34406EA60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00" y="556666"/>
            <a:ext cx="10801350" cy="501967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A585F43D-00DF-D9FB-20F4-91C87311E1FE}"/>
              </a:ext>
            </a:extLst>
          </p:cNvPr>
          <p:cNvSpPr/>
          <p:nvPr/>
        </p:nvSpPr>
        <p:spPr>
          <a:xfrm>
            <a:off x="4727848" y="509978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767B010-69C5-A255-AEF1-9968E797AC74}"/>
              </a:ext>
            </a:extLst>
          </p:cNvPr>
          <p:cNvSpPr/>
          <p:nvPr/>
        </p:nvSpPr>
        <p:spPr>
          <a:xfrm>
            <a:off x="675150" y="5034515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E16CB85D-1381-DA40-11FA-FAA9511A4514}"/>
              </a:ext>
            </a:extLst>
          </p:cNvPr>
          <p:cNvSpPr/>
          <p:nvPr/>
        </p:nvSpPr>
        <p:spPr>
          <a:xfrm>
            <a:off x="9639805" y="5059697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2B362B0A-8DFF-6FA8-8930-675F9881D058}"/>
              </a:ext>
            </a:extLst>
          </p:cNvPr>
          <p:cNvSpPr/>
          <p:nvPr/>
        </p:nvSpPr>
        <p:spPr>
          <a:xfrm>
            <a:off x="479376" y="556666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EB16D31D-CBBE-4A7B-3CF6-1FF91C6ED26E}"/>
              </a:ext>
            </a:extLst>
          </p:cNvPr>
          <p:cNvSpPr/>
          <p:nvPr/>
        </p:nvSpPr>
        <p:spPr>
          <a:xfrm>
            <a:off x="7678430" y="556666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9F04CDC4-D309-5633-383F-059B6AC3F4C3}"/>
              </a:ext>
            </a:extLst>
          </p:cNvPr>
          <p:cNvSpPr/>
          <p:nvPr/>
        </p:nvSpPr>
        <p:spPr>
          <a:xfrm>
            <a:off x="4699070" y="550090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</TotalTime>
  <Words>72</Words>
  <Application>Microsoft Office PowerPoint</Application>
  <PresentationFormat>Širokoúhlá obrazovka</PresentationFormat>
  <Paragraphs>16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117</cp:revision>
  <dcterms:created xsi:type="dcterms:W3CDTF">2020-02-21T13:54:42Z</dcterms:created>
  <dcterms:modified xsi:type="dcterms:W3CDTF">2022-09-14T13:10:52Z</dcterms:modified>
</cp:coreProperties>
</file>