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5"/>
  </p:notesMasterIdLst>
  <p:sldIdLst>
    <p:sldId id="6682" r:id="rId2"/>
    <p:sldId id="6872" r:id="rId3"/>
    <p:sldId id="7062" r:id="rId4"/>
    <p:sldId id="6969" r:id="rId5"/>
    <p:sldId id="6458" r:id="rId6"/>
    <p:sldId id="6772" r:id="rId7"/>
    <p:sldId id="6946" r:id="rId8"/>
    <p:sldId id="7069" r:id="rId9"/>
    <p:sldId id="6471" r:id="rId10"/>
    <p:sldId id="6965" r:id="rId11"/>
    <p:sldId id="6882" r:id="rId12"/>
    <p:sldId id="6980" r:id="rId13"/>
    <p:sldId id="6978" r:id="rId14"/>
    <p:sldId id="6979" r:id="rId15"/>
    <p:sldId id="6822" r:id="rId16"/>
    <p:sldId id="7052" r:id="rId17"/>
    <p:sldId id="6576" r:id="rId18"/>
    <p:sldId id="7076" r:id="rId19"/>
    <p:sldId id="6989" r:id="rId20"/>
    <p:sldId id="6990" r:id="rId21"/>
    <p:sldId id="6823" r:id="rId22"/>
    <p:sldId id="6519" r:id="rId23"/>
    <p:sldId id="6816" r:id="rId24"/>
    <p:sldId id="6513" r:id="rId25"/>
    <p:sldId id="6988" r:id="rId26"/>
    <p:sldId id="6691" r:id="rId27"/>
    <p:sldId id="6824" r:id="rId28"/>
    <p:sldId id="6985" r:id="rId29"/>
    <p:sldId id="7077" r:id="rId30"/>
    <p:sldId id="6966" r:id="rId31"/>
    <p:sldId id="7009" r:id="rId32"/>
    <p:sldId id="6457" r:id="rId33"/>
    <p:sldId id="6983" r:id="rId34"/>
    <p:sldId id="6991" r:id="rId35"/>
    <p:sldId id="6994" r:id="rId36"/>
    <p:sldId id="6993" r:id="rId37"/>
    <p:sldId id="6784" r:id="rId38"/>
    <p:sldId id="6992" r:id="rId39"/>
    <p:sldId id="7065" r:id="rId40"/>
    <p:sldId id="7014" r:id="rId41"/>
    <p:sldId id="7078" r:id="rId42"/>
    <p:sldId id="7002" r:id="rId43"/>
    <p:sldId id="7053" r:id="rId44"/>
    <p:sldId id="6964" r:id="rId45"/>
    <p:sldId id="7001" r:id="rId46"/>
    <p:sldId id="6541" r:id="rId47"/>
    <p:sldId id="7005" r:id="rId48"/>
    <p:sldId id="6928" r:id="rId49"/>
    <p:sldId id="6973" r:id="rId50"/>
    <p:sldId id="7011" r:id="rId51"/>
    <p:sldId id="6579" r:id="rId52"/>
    <p:sldId id="6556" r:id="rId53"/>
    <p:sldId id="7050" r:id="rId54"/>
    <p:sldId id="6974" r:id="rId55"/>
    <p:sldId id="6975" r:id="rId56"/>
    <p:sldId id="7029" r:id="rId57"/>
    <p:sldId id="7030" r:id="rId58"/>
    <p:sldId id="7079" r:id="rId59"/>
    <p:sldId id="7028" r:id="rId60"/>
    <p:sldId id="7017" r:id="rId61"/>
    <p:sldId id="7019" r:id="rId62"/>
    <p:sldId id="7021" r:id="rId63"/>
    <p:sldId id="7064" r:id="rId64"/>
    <p:sldId id="7022" r:id="rId65"/>
    <p:sldId id="7036" r:id="rId66"/>
    <p:sldId id="7024" r:id="rId67"/>
    <p:sldId id="7027" r:id="rId68"/>
    <p:sldId id="7042" r:id="rId69"/>
    <p:sldId id="6923" r:id="rId70"/>
    <p:sldId id="7047" r:id="rId71"/>
    <p:sldId id="6225" r:id="rId72"/>
    <p:sldId id="7056" r:id="rId73"/>
    <p:sldId id="6924" r:id="rId74"/>
    <p:sldId id="6687" r:id="rId75"/>
    <p:sldId id="7080" r:id="rId76"/>
    <p:sldId id="6755" r:id="rId77"/>
    <p:sldId id="6756" r:id="rId78"/>
    <p:sldId id="6713" r:id="rId79"/>
    <p:sldId id="6777" r:id="rId80"/>
    <p:sldId id="6803" r:id="rId81"/>
    <p:sldId id="6741" r:id="rId82"/>
    <p:sldId id="6768" r:id="rId83"/>
    <p:sldId id="7081" r:id="rId84"/>
  </p:sldIdLst>
  <p:sldSz cx="8280400" cy="4679950"/>
  <p:notesSz cx="6858000" cy="9144000"/>
  <p:defaultTextStyle>
    <a:defPPr>
      <a:defRPr lang="fr-FR"/>
    </a:defPPr>
    <a:lvl1pPr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369888" indent="8731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739775" indent="174625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109663" indent="261938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481138" indent="34766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P8KPWyRApUfwfVu46lMPQ==" hashData="hBha3DlvnWtutOcr/XAFPIoFrLM="/>
  <p:extLst>
    <p:ext uri="{EFAFB233-063F-42B5-8137-9DF3F51BA10A}">
      <p15:sldGuideLst xmlns:p15="http://schemas.microsoft.com/office/powerpoint/2012/main">
        <p15:guide id="1" orient="horz" pos="1474">
          <p15:clr>
            <a:srgbClr val="A4A3A4"/>
          </p15:clr>
        </p15:guide>
        <p15:guide id="2" pos="260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CC3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9" autoAdjust="0"/>
    <p:restoredTop sz="93842" autoAdjust="0"/>
  </p:normalViewPr>
  <p:slideViewPr>
    <p:cSldViewPr>
      <p:cViewPr varScale="1">
        <p:scale>
          <a:sx n="98" d="100"/>
          <a:sy n="98" d="100"/>
        </p:scale>
        <p:origin x="264" y="52"/>
      </p:cViewPr>
      <p:guideLst>
        <p:guide orient="horz" pos="1474"/>
        <p:guide pos="2608"/>
      </p:guideLst>
    </p:cSldViewPr>
  </p:slideViewPr>
  <p:outlineViewPr>
    <p:cViewPr>
      <p:scale>
        <a:sx n="33" d="100"/>
        <a:sy n="33" d="100"/>
      </p:scale>
      <p:origin x="0" y="-1285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0C211E6-2727-46DF-8541-D418BE6685FA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51DE8FE-A5FB-4CD0-B35E-8EDD5F026C0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015982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153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173EC11-B60F-433A-AC56-CA0BA1BE6C21}" type="slidenum">
              <a:rPr lang="fr-FR" altLang="fr-FR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83</a:t>
            </a:fld>
            <a:endParaRPr lang="fr-FR" altLang="fr-FR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F05D5-4D05-477F-976A-1B2DDF209822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08695-29DF-4276-B5CA-497BD3E36AD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043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39820-A8C8-41C4-AC37-B1DEE642A27A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18E63-EE6E-4DBD-9EE9-95FBD24B548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502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C2588-2EDB-4F07-909F-DF23B091A68D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860FB-19A3-42A2-8777-7C77D518FD6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132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020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3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1D0A5-B83A-4609-993F-ECC33250F5D3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BF79-D443-45E5-AA66-B57FAD4D822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805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9DBB8-7760-4C1A-9310-C336101A9FDA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2CB95-1B37-48DB-B5C3-0B7DB08634E9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9027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3651A-5B72-4609-858C-E4C6F6189BA9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F7AB4-0336-467D-A7FC-211E12F0B632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263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8F12F-4B53-485A-91B8-9317F46A82B8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0F2FB-25E4-4B83-BE2F-2AC820D0843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514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76CBF-A84B-431D-AC8D-8D0D752F371A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BB9DF-B6A5-4DDF-A8A1-379CA674EB3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099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 rtlCol="0">
            <a:normAutofit/>
          </a:bodyPr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pPr lvl="0"/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54E2D-9C91-4FA3-B1B3-F852697677EE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FD344-B381-4A06-A467-E7380DBBE14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01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F1950-8567-4875-B6BD-7DA21299B94E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9B9AC-3591-417F-B661-7889319CA12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78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03290" y="187415"/>
            <a:ext cx="1863090" cy="3993124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4020" y="187415"/>
            <a:ext cx="5451263" cy="39931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19D1-B98F-438C-AA3F-9DEBA7FF5C3B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5E358-1668-47BD-9D33-E8CED7EE823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1860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14338" y="187325"/>
            <a:ext cx="7451725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057" tIns="37029" rIns="74057" bIns="370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14338" y="1092200"/>
            <a:ext cx="7451725" cy="308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338" y="4337050"/>
            <a:ext cx="1931987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679F8E-F926-4BE6-BAD5-A04CCED852EB}" type="datetimeFigureOut">
              <a:rPr lang="fr-FR"/>
              <a:pPr>
                <a:defRPr/>
              </a:pPr>
              <a:t>14/09/2022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8925" y="4337050"/>
            <a:ext cx="2622550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 defTabSz="740573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075" y="4337050"/>
            <a:ext cx="1931988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438912-AF97-4BA4-AB33-D366290E229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xStyles>
    <p:titleStyle>
      <a:lvl1pPr algn="ctr" defTabSz="739775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2pPr>
      <a:lvl3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3pPr>
      <a:lvl4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4pPr>
      <a:lvl5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5pPr>
      <a:lvl6pPr marL="4572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6pPr>
      <a:lvl7pPr marL="9144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7pPr>
      <a:lvl8pPr marL="13716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8pPr>
      <a:lvl9pPr marL="18288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9pPr>
    </p:titleStyle>
    <p:bodyStyle>
      <a:lvl1pPr marL="276225" indent="-276225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663" indent="-230188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513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5400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5288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9979"/>
            <a:ext cx="8280400" cy="4819929"/>
          </a:xfrm>
          <a:prstGeom prst="rect">
            <a:avLst/>
          </a:prstGeom>
        </p:spPr>
      </p:pic>
      <p:pic>
        <p:nvPicPr>
          <p:cNvPr id="4" name="Picture 4" descr="http://www.google.fr/url?source=imglanding&amp;ct=img&amp;q=http://dynamik-production.fr/medias/actus/logo_551bc9320e756.png&amp;sa=X&amp;ei=5X9kVeqGL8HWUYeSg_AB&amp;ved=0CAkQ8wc4mQI&amp;usg=AFQjCNHGZUK4uP3ZiAbT_I-13nJ8VN5ff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024" y="-185411"/>
            <a:ext cx="3168352" cy="781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58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  <p:sndAc>
          <p:stSnd loop="1">
            <p:snd r:embed="rId2" name="la-mer-beyond-the-sea-avalon-jazz-band.wav"/>
          </p:stSnd>
        </p:sndAc>
      </p:transition>
    </mc:Choice>
    <mc:Fallback xmlns="">
      <p:transition spd="slow" advTm="8000">
        <p:random/>
        <p:sndAc>
          <p:stSnd loop="1">
            <p:snd r:embed="rId5" name="la-mer-beyond-the-sea-avalon-jazz-b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32433"/>
            <a:ext cx="8280400" cy="60123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95984" y="395759"/>
            <a:ext cx="227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9F7CE30-CAD9-09AE-323C-DBBA712319BE}"/>
              </a:ext>
            </a:extLst>
          </p:cNvPr>
          <p:cNvSpPr txBox="1"/>
          <p:nvPr/>
        </p:nvSpPr>
        <p:spPr>
          <a:xfrm>
            <a:off x="-31683" y="251743"/>
            <a:ext cx="813690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ượ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bọc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bởi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sông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Seine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cách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Deauville/Trouville 5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 Havre 25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Honfleur là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một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hải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cảng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thuc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tỉnh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Calvados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với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khoảng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7 000 c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ư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dân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964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9D8189-646C-E91C-036E-DA2B0CB97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92" y="-108298"/>
            <a:ext cx="8466972" cy="478824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B45CFFE-FFF3-9016-C99B-D92C35FC8555}"/>
              </a:ext>
            </a:extLst>
          </p:cNvPr>
          <p:cNvSpPr txBox="1"/>
          <p:nvPr/>
        </p:nvSpPr>
        <p:spPr>
          <a:xfrm>
            <a:off x="3420120" y="539775"/>
            <a:ext cx="21128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Hải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cảng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Honfleur.</a:t>
            </a:r>
          </a:p>
        </p:txBody>
      </p:sp>
    </p:spTree>
    <p:extLst>
      <p:ext uri="{BB962C8B-B14F-4D97-AF65-F5344CB8AC3E}">
        <p14:creationId xmlns:p14="http://schemas.microsoft.com/office/powerpoint/2010/main" val="254139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37FA69-1E21-AAF6-ECA9-9B3E3368D6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196" y="-2339975"/>
            <a:ext cx="8418868" cy="720023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8B3EDC8-F662-9956-1C21-81FEF03063E6}"/>
              </a:ext>
            </a:extLst>
          </p:cNvPr>
          <p:cNvSpPr txBox="1"/>
          <p:nvPr/>
        </p:nvSpPr>
        <p:spPr>
          <a:xfrm>
            <a:off x="1270560" y="1187847"/>
            <a:ext cx="699603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Thành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phố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này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đ</a:t>
            </a:r>
            <a:r>
              <a:rPr lang="vi-VN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ượ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thành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lập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bởi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quân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Vikings,</a:t>
            </a:r>
          </a:p>
          <a:p>
            <a:pPr algn="ctr"/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nổi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tiếng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nhờ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bến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tàu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khu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phố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cổ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từ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thời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Trung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đại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589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-502009"/>
            <a:ext cx="8316664" cy="5794312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3E5301F-6EAA-F8F8-8046-760E78DECE10}"/>
              </a:ext>
            </a:extLst>
          </p:cNvPr>
          <p:cNvSpPr txBox="1"/>
          <p:nvPr/>
        </p:nvSpPr>
        <p:spPr>
          <a:xfrm>
            <a:off x="2844056" y="251743"/>
            <a:ext cx="2959465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Bến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tàu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cổ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của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Honfleur</a:t>
            </a:r>
            <a:endParaRPr lang="vi-VN" sz="18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45791" dir="2021404" algn="ctr" rotWithShape="0">
                  <a:srgbClr val="66FF33">
                    <a:alpha val="68999"/>
                  </a:srgbClr>
                </a:outerShdw>
              </a:effectLst>
              <a:latin typeface="Tahoma"/>
              <a:ea typeface="Tahoma"/>
              <a:cs typeface="Tahoma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5743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-108297"/>
            <a:ext cx="8412212" cy="48965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35944" y="2555999"/>
            <a:ext cx="227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37EAE3F-0D1A-AED8-5CF4-999925E72DAC}"/>
              </a:ext>
            </a:extLst>
          </p:cNvPr>
          <p:cNvSpPr txBox="1"/>
          <p:nvPr/>
        </p:nvSpPr>
        <p:spPr>
          <a:xfrm>
            <a:off x="2471731" y="2178392"/>
            <a:ext cx="25587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tàu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cổ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nhìn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từ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cao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D2894D7-9E1D-B27B-2F1C-88415DA71E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-36290"/>
            <a:ext cx="8640960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5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00">
        <p:random/>
      </p:transition>
    </mc:Choice>
    <mc:Fallback>
      <p:transition spd="slow" advTm="1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-540345"/>
            <a:ext cx="8316664" cy="626469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-108272" y="2907638"/>
            <a:ext cx="720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286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012D2A-D80F-9BB8-BBDA-DDA58EE45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12353"/>
            <a:ext cx="8280400" cy="529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5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-468338"/>
            <a:ext cx="8424936" cy="514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01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CDE879-265D-372B-556B-7559C11B33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20464"/>
            <a:ext cx="8280400" cy="6300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39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280" y="-324321"/>
            <a:ext cx="8712968" cy="525658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92537" y="264608"/>
            <a:ext cx="227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endParaRPr lang="fr-FR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348112" y="482231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3ECE233-CB70-169E-033F-65131D1E9D46}"/>
              </a:ext>
            </a:extLst>
          </p:cNvPr>
          <p:cNvSpPr txBox="1"/>
          <p:nvPr/>
        </p:nvSpPr>
        <p:spPr>
          <a:xfrm>
            <a:off x="3662433" y="3518392"/>
            <a:ext cx="457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8AECA44-201E-EBD3-93EC-E1EF41A9A171}"/>
              </a:ext>
            </a:extLst>
          </p:cNvPr>
          <p:cNvSpPr txBox="1"/>
          <p:nvPr/>
        </p:nvSpPr>
        <p:spPr>
          <a:xfrm>
            <a:off x="3996184" y="3518392"/>
            <a:ext cx="457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8AA0806-A7C4-A7F8-9ADB-3EE665638064}"/>
              </a:ext>
            </a:extLst>
          </p:cNvPr>
          <p:cNvSpPr txBox="1"/>
          <p:nvPr/>
        </p:nvSpPr>
        <p:spPr>
          <a:xfrm>
            <a:off x="3492128" y="3780135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DDD65CD-66BE-8B7A-D4DA-F58883DFE74C}"/>
              </a:ext>
            </a:extLst>
          </p:cNvPr>
          <p:cNvSpPr txBox="1"/>
          <p:nvPr/>
        </p:nvSpPr>
        <p:spPr>
          <a:xfrm>
            <a:off x="3348112" y="354240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7119B56-E259-6E32-1ABD-7AEC4CFDBEB4}"/>
              </a:ext>
            </a:extLst>
          </p:cNvPr>
          <p:cNvSpPr txBox="1"/>
          <p:nvPr/>
        </p:nvSpPr>
        <p:spPr>
          <a:xfrm>
            <a:off x="3572097" y="99729"/>
            <a:ext cx="316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Trạm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kiểm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soát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tàu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một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di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tích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còn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tồn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tại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trì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xây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thế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kỷ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17.</a:t>
            </a:r>
          </a:p>
        </p:txBody>
      </p:sp>
    </p:spTree>
    <p:extLst>
      <p:ext uri="{BB962C8B-B14F-4D97-AF65-F5344CB8AC3E}">
        <p14:creationId xmlns:p14="http://schemas.microsoft.com/office/powerpoint/2010/main" val="139610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9D6559-BDB9-B8E4-AEC3-6625720BE8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8392" y="0"/>
            <a:ext cx="5040560" cy="467995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2B157CA-2610-26A8-CB06-C5E0B6CDDE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445" y="-252313"/>
            <a:ext cx="4626063" cy="540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60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D009C3-7A47-6353-38BF-60B8F687ED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224" y="-684361"/>
            <a:ext cx="3924176" cy="5364311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FBB02B9A-26F7-E0CD-83D9-256D4FB3FC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120" y="-1352882"/>
            <a:ext cx="4428232" cy="602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57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85EC2B-E0DA-8890-6731-9794C22174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6369"/>
            <a:ext cx="8388672" cy="543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16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112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15125" y="395759"/>
            <a:ext cx="227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13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3B433C-B4BE-B6F1-B494-080FDBDBC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532688" cy="478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31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4321"/>
            <a:ext cx="8280400" cy="583264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23976" y="1077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03F58E8-116D-0A77-1672-7386409C2885}"/>
              </a:ext>
            </a:extLst>
          </p:cNvPr>
          <p:cNvSpPr txBox="1"/>
          <p:nvPr/>
        </p:nvSpPr>
        <p:spPr>
          <a:xfrm>
            <a:off x="2478043" y="176977"/>
            <a:ext cx="296427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Các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bến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hai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bên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bến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tàu</a:t>
            </a:r>
            <a:endParaRPr lang="vi-VN" sz="18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45791" dir="2021404" algn="ctr" rotWithShape="0">
                  <a:srgbClr val="66FF33">
                    <a:alpha val="68999"/>
                  </a:srgbClr>
                </a:outerShdw>
              </a:effectLst>
              <a:latin typeface="Tahoma"/>
              <a:ea typeface="Tahoma"/>
              <a:cs typeface="Tahoma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9796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320" y="-4328"/>
            <a:ext cx="8807888" cy="472056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35944" y="251743"/>
            <a:ext cx="2375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C6E9292-2DBE-CEA2-469E-51DA73FE363A}"/>
              </a:ext>
            </a:extLst>
          </p:cNvPr>
          <p:cNvSpPr txBox="1"/>
          <p:nvPr/>
        </p:nvSpPr>
        <p:spPr>
          <a:xfrm>
            <a:off x="395784" y="218141"/>
            <a:ext cx="2056719" cy="570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lgerian" panose="04020705040A02060702" pitchFamily="82" charset="0"/>
              </a:rPr>
              <a:t> </a:t>
            </a:r>
          </a:p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2A04203-038A-CB70-E26D-9D2018AF4197}"/>
              </a:ext>
            </a:extLst>
          </p:cNvPr>
          <p:cNvSpPr txBox="1"/>
          <p:nvPr/>
        </p:nvSpPr>
        <p:spPr>
          <a:xfrm>
            <a:off x="539800" y="926104"/>
            <a:ext cx="457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11356A8-6346-C2BB-3149-084E29BA2431}"/>
              </a:ext>
            </a:extLst>
          </p:cNvPr>
          <p:cNvSpPr txBox="1"/>
          <p:nvPr/>
        </p:nvSpPr>
        <p:spPr>
          <a:xfrm>
            <a:off x="323776" y="239326"/>
            <a:ext cx="2040943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Bến</a:t>
            </a:r>
            <a:r>
              <a:rPr lang="fr-FR" sz="16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 Saint-Étienne</a:t>
            </a:r>
            <a:endParaRPr lang="vi-VN" sz="16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45791" dir="2021404" algn="ctr" rotWithShape="0">
                  <a:srgbClr val="66FF33">
                    <a:alpha val="68999"/>
                  </a:srgbClr>
                </a:outerShdw>
              </a:effectLst>
              <a:highlight>
                <a:srgbClr val="FFFF00"/>
              </a:highlight>
              <a:latin typeface="Tahoma"/>
              <a:ea typeface="Tahoma"/>
              <a:cs typeface="Tahoma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885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00F569-95E3-DB33-82E1-9672232BEE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92" y="-1"/>
            <a:ext cx="8394964" cy="478824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7877B82-B921-387B-2769-0108D982F9BE}"/>
              </a:ext>
            </a:extLst>
          </p:cNvPr>
          <p:cNvSpPr txBox="1"/>
          <p:nvPr/>
        </p:nvSpPr>
        <p:spPr>
          <a:xfrm>
            <a:off x="2412008" y="395759"/>
            <a:ext cx="13676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Tòa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thị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sảnh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3944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338116-783B-C7DC-619D-817434DE10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6329"/>
            <a:ext cx="8388672" cy="507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14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034" y="-786071"/>
            <a:ext cx="8418706" cy="629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55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36" y="-252314"/>
            <a:ext cx="8914564" cy="493226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212208" y="683791"/>
            <a:ext cx="2375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750505" y="467767"/>
            <a:ext cx="41873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thờ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Saint-Étienne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nằm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cùng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32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4361"/>
            <a:ext cx="828040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31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8279323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4056" y="179735"/>
            <a:ext cx="36004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</a:rPr>
              <a:t> </a:t>
            </a:r>
            <a:endParaRPr lang="fr-FR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259880" y="1331863"/>
            <a:ext cx="60486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52B1C54-6A95-623C-5C3A-FAA17C89BC29}"/>
              </a:ext>
            </a:extLst>
          </p:cNvPr>
          <p:cNvSpPr txBox="1"/>
          <p:nvPr/>
        </p:nvSpPr>
        <p:spPr>
          <a:xfrm>
            <a:off x="1403896" y="9441"/>
            <a:ext cx="5941120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Nhà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thờ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đ</a:t>
            </a:r>
            <a:r>
              <a:rPr lang="vi-VN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ượ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xây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vào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thế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kỷ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XIV</a:t>
            </a:r>
          </a:p>
          <a:p>
            <a:pPr algn="ctr"/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là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nhà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thờ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cổ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nhất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thành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phố</a:t>
            </a:r>
            <a:endParaRPr lang="fr-F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bây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giờ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đ</a:t>
            </a:r>
            <a:r>
              <a:rPr lang="vi-VN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ượ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dùng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làm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viện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bảo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tàng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6920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7DFBAA-4B4B-5242-A012-A4B7478961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97994" y="-627158"/>
            <a:ext cx="5200218" cy="5307108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C2C28EAD-971B-B3BE-471D-46BF62C6F3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997" y="0"/>
            <a:ext cx="450024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22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0"/>
            <a:ext cx="8424936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72048" y="467767"/>
            <a:ext cx="22797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Bên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viện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bảo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tàng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575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89"/>
            <a:ext cx="8280400" cy="475252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08152" y="683791"/>
            <a:ext cx="227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9853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112B11-839A-120A-1DC5-27A6634E81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" y="-1836489"/>
            <a:ext cx="8383488" cy="6516439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6B7BD53-BE75-3B96-FC02-A9EECA5D2C7C}"/>
              </a:ext>
            </a:extLst>
          </p:cNvPr>
          <p:cNvSpPr txBox="1"/>
          <p:nvPr/>
        </p:nvSpPr>
        <p:spPr>
          <a:xfrm>
            <a:off x="251768" y="107727"/>
            <a:ext cx="235962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8287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92" y="0"/>
            <a:ext cx="8335656" cy="522029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784" y="179735"/>
            <a:ext cx="23855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Bến</a:t>
            </a:r>
            <a:r>
              <a:rPr lang="fr-FR" sz="16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 Sainte-Catherine</a:t>
            </a:r>
            <a:endParaRPr lang="vi-VN" sz="16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45791" dir="2021404" algn="ctr" rotWithShape="0">
                  <a:srgbClr val="66FF33">
                    <a:alpha val="68999"/>
                  </a:srgbClr>
                </a:outerShdw>
              </a:effectLst>
              <a:highlight>
                <a:srgbClr val="FFFF00"/>
              </a:highlight>
              <a:latin typeface="Tahoma"/>
              <a:ea typeface="Tahoma"/>
              <a:cs typeface="Tahoma"/>
            </a:endParaRPr>
          </a:p>
          <a:p>
            <a:pPr algn="ctr"/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9930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7208F2-6877-1BF0-D7CF-B8ED9773E8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280" y="-900385"/>
            <a:ext cx="8640960" cy="556244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129BA11-9C03-E166-DDD9-DB0ED0ACE186}"/>
              </a:ext>
            </a:extLst>
          </p:cNvPr>
          <p:cNvSpPr txBox="1"/>
          <p:nvPr/>
        </p:nvSpPr>
        <p:spPr>
          <a:xfrm>
            <a:off x="2393026" y="179735"/>
            <a:ext cx="3603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này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nằm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đối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mặt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với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St Étienne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là n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ơ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i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có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nhiều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hàng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quán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nhất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131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9F593D-CD54-BD13-3C98-B853855039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296" y="-180305"/>
            <a:ext cx="8784976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93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280400" cy="4860255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3997EE90-21E7-067C-0CF1-9C6B88EFAC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188" y="0"/>
            <a:ext cx="8636884" cy="486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12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00">
        <p:random/>
      </p:transition>
    </mc:Choice>
    <mc:Fallback>
      <p:transition spd="slow" advTm="1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FBBFC0-6B86-F90D-4036-BCA86D4421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-1476449"/>
            <a:ext cx="8388672" cy="615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25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D7AF0B-7DE6-9836-A315-251D388BC5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48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B830EE-6C72-F3EB-C84D-F4CF36258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232" y="-108298"/>
            <a:ext cx="3852167" cy="4788247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2F8712A2-79A5-5913-3380-40CBAF4360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690" y="-764403"/>
            <a:ext cx="4464496" cy="545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0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3299CA-CDB2-1FF8-755B-6C5496DAA9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-972393"/>
            <a:ext cx="8352928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43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99" y="3020"/>
            <a:ext cx="8280400" cy="478522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48112" y="611783"/>
            <a:ext cx="15568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Bến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tàu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về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đêm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941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F50DA9-F385-F49F-7EDD-F0CF028F5E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88672" cy="467995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5F8B610-A07D-41A3-B0BA-2A5380349EE9}"/>
              </a:ext>
            </a:extLst>
          </p:cNvPr>
          <p:cNvSpPr txBox="1"/>
          <p:nvPr/>
        </p:nvSpPr>
        <p:spPr>
          <a:xfrm>
            <a:off x="4428232" y="2700015"/>
            <a:ext cx="30299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Tiếp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tục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viếng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thăm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6263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E9B3DD9-D213-8F40-BCEE-D25A088BB5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-1620465"/>
            <a:ext cx="8459463" cy="629246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95E1CC-5FF6-FE34-E847-873AA3E88A92}"/>
              </a:ext>
            </a:extLst>
          </p:cNvPr>
          <p:cNvSpPr txBox="1"/>
          <p:nvPr/>
        </p:nvSpPr>
        <p:spPr>
          <a:xfrm>
            <a:off x="1691928" y="611783"/>
            <a:ext cx="29835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về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phía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cổ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884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3D93B9-A8A3-FE23-9B26-DC9C36BD37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60680" cy="46799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2AA207-E686-84E8-B20C-58475CC348BB}"/>
              </a:ext>
            </a:extLst>
          </p:cNvPr>
          <p:cNvSpPr txBox="1"/>
          <p:nvPr/>
        </p:nvSpPr>
        <p:spPr>
          <a:xfrm>
            <a:off x="3276104" y="251743"/>
            <a:ext cx="2680542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Phố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cổ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của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thành</a:t>
            </a:r>
            <a:r>
              <a:rPr lang="fr-FR" sz="1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r>
              <a:rPr lang="fr-FR" sz="1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latin typeface="Tahoma"/>
                <a:ea typeface="Tahoma"/>
                <a:cs typeface="Tahoma"/>
              </a:rPr>
              <a:t>phố</a:t>
            </a:r>
            <a:endParaRPr lang="vi-VN" sz="18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45791" dir="2021404" algn="ctr" rotWithShape="0">
                  <a:srgbClr val="66FF33">
                    <a:alpha val="68999"/>
                  </a:srgbClr>
                </a:outerShdw>
              </a:effectLst>
              <a:latin typeface="Tahoma"/>
              <a:ea typeface="Tahoma"/>
              <a:cs typeface="Tahoma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527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26"/>
            <a:ext cx="82804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97459" y="529902"/>
            <a:ext cx="28103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Nhà</a:t>
            </a:r>
            <a:r>
              <a:rPr lang="fr-FR" sz="16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 </a:t>
            </a:r>
            <a:r>
              <a:rPr lang="fr-FR" sz="16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thờ</a:t>
            </a:r>
            <a:r>
              <a:rPr lang="fr-FR" sz="16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 Sainte-Catherine</a:t>
            </a:r>
            <a:endParaRPr lang="vi-VN" sz="16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45791" dir="2021404" algn="ctr" rotWithShape="0">
                  <a:srgbClr val="66FF33">
                    <a:alpha val="68999"/>
                  </a:srgbClr>
                </a:outerShdw>
              </a:effectLst>
              <a:highlight>
                <a:srgbClr val="FFFF00"/>
              </a:highlight>
              <a:latin typeface="Tahoma"/>
              <a:ea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5451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3AC080-2DE1-97BB-C756-80A9684768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" y="-396329"/>
            <a:ext cx="8311124" cy="604867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62E713-4215-B991-47FB-95B12CA26B5F}"/>
              </a:ext>
            </a:extLst>
          </p:cNvPr>
          <p:cNvSpPr txBox="1"/>
          <p:nvPr/>
        </p:nvSpPr>
        <p:spPr>
          <a:xfrm>
            <a:off x="179760" y="251743"/>
            <a:ext cx="6135720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E998730-0546-47C0-A5C5-3AC9D0812403}"/>
              </a:ext>
            </a:extLst>
          </p:cNvPr>
          <p:cNvSpPr txBox="1"/>
          <p:nvPr/>
        </p:nvSpPr>
        <p:spPr>
          <a:xfrm>
            <a:off x="827862" y="78871"/>
            <a:ext cx="741682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xây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thế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kỷ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XV,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thờ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này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là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thờ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xây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toàn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bằng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gỗ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lớn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nhất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n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ướ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Pháp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024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154876F0-A779-60D4-57C0-755D8265F3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-36289"/>
            <a:ext cx="8316664" cy="4752528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CC66091-2B1D-0CD7-C789-91D54D1BB9F7}"/>
              </a:ext>
            </a:extLst>
          </p:cNvPr>
          <p:cNvSpPr txBox="1"/>
          <p:nvPr/>
        </p:nvSpPr>
        <p:spPr>
          <a:xfrm>
            <a:off x="1331888" y="107727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Điểm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đặc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biệt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nữa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của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thờ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này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là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tháp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chuông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ượ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xây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tách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rời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chánh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điện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F37C743-4554-EBDB-1ACF-1C4D81BFE8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0"/>
            <a:ext cx="8424936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557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00">
        <p:random/>
      </p:transition>
    </mc:Choice>
    <mc:Fallback>
      <p:transition spd="slow" advTm="1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6B111627-83CA-A033-05A5-63505BB2A2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8041"/>
            <a:ext cx="8452715" cy="471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77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EA29DC-8FB2-0431-82B7-F5C8E8FADA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-1620465"/>
            <a:ext cx="8496944" cy="630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17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1727" y="-46843"/>
            <a:ext cx="8496944" cy="471623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956024" y="179735"/>
            <a:ext cx="227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636144" y="1254338"/>
            <a:ext cx="17924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Bên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nhà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thờ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205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25F922-FB1D-9464-F655-A562BF13FF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70" y="-396329"/>
            <a:ext cx="8287970" cy="507627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A199AA-5B75-4BD1-D0A4-4B797790BE78}"/>
              </a:ext>
            </a:extLst>
          </p:cNvPr>
          <p:cNvSpPr txBox="1"/>
          <p:nvPr/>
        </p:nvSpPr>
        <p:spPr>
          <a:xfrm>
            <a:off x="2628032" y="179735"/>
            <a:ext cx="455605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Những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căn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hàng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quán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trong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khu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cổ</a:t>
            </a: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3975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24" y="-396330"/>
            <a:ext cx="8324188" cy="507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00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E7EC70F-280D-491D-F698-3DF0E5BE7E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-828377"/>
            <a:ext cx="8496944" cy="550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2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959553-4102-A54B-E8A3-99C3738CD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0"/>
            <a:ext cx="8496944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1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" y="-684361"/>
            <a:ext cx="8277308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6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280" y="-36289"/>
            <a:ext cx="8568952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10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0D9D55-0334-899C-C3BD-88D8659F1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12055"/>
            <a:ext cx="8496944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88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9FE2D3-D718-2BFF-6B09-E250ED85DC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88417"/>
            <a:ext cx="8316664" cy="5868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22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0AE52B-C392-49DF-6750-E83E283213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12353"/>
            <a:ext cx="8388672" cy="529230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EE44094-C2CF-1120-2472-C59B46847271}"/>
              </a:ext>
            </a:extLst>
          </p:cNvPr>
          <p:cNvSpPr txBox="1"/>
          <p:nvPr/>
        </p:nvSpPr>
        <p:spPr>
          <a:xfrm>
            <a:off x="2700040" y="1259855"/>
            <a:ext cx="2817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Ghé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ăn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tr</a:t>
            </a:r>
            <a:r>
              <a:rPr lang="vi-VN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ư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ở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nhà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hàng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này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939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00CFD3-5DA4-F000-05C4-09CD46FE7B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" y="0"/>
            <a:ext cx="8316028" cy="467995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B486635-61E9-7D3E-0ECF-C14DD603C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00524" y="799845"/>
            <a:ext cx="4679950" cy="309634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824EBAB-CF42-11D7-435F-88BE885C521D}"/>
              </a:ext>
            </a:extLst>
          </p:cNvPr>
          <p:cNvSpPr txBox="1"/>
          <p:nvPr/>
        </p:nvSpPr>
        <p:spPr>
          <a:xfrm>
            <a:off x="2438297" y="782088"/>
            <a:ext cx="457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CA8E598-EEAB-DECD-80B2-758F5E81370F}"/>
              </a:ext>
            </a:extLst>
          </p:cNvPr>
          <p:cNvSpPr txBox="1"/>
          <p:nvPr/>
        </p:nvSpPr>
        <p:spPr>
          <a:xfrm>
            <a:off x="2700040" y="1043831"/>
            <a:ext cx="46542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Bên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nhà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hàng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655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0A0969-FD08-8CF8-B5B5-376FBCC76A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305"/>
            <a:ext cx="8316664" cy="484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1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5DF2AA-3800-1587-D81C-EA6EB5C068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07" y="0"/>
            <a:ext cx="4642583" cy="467995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2FBCB5F-735E-82AC-B767-7D4289CB24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256" y="0"/>
            <a:ext cx="3623072" cy="46799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EDACF60-1A68-0CA9-8BFE-393CDF288C6D}"/>
              </a:ext>
            </a:extLst>
          </p:cNvPr>
          <p:cNvSpPr txBox="1"/>
          <p:nvPr/>
        </p:nvSpPr>
        <p:spPr>
          <a:xfrm>
            <a:off x="4627876" y="3564111"/>
            <a:ext cx="16145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rgbClr val="FFFF00"/>
                </a:solidFill>
              </a:rPr>
              <a:t>Món</a:t>
            </a:r>
            <a:r>
              <a:rPr lang="fr-FR" sz="1400" b="1" dirty="0">
                <a:solidFill>
                  <a:srgbClr val="FFFF00"/>
                </a:solidFill>
              </a:rPr>
              <a:t> </a:t>
            </a:r>
            <a:r>
              <a:rPr lang="fr-FR" sz="1400" b="1" dirty="0" err="1">
                <a:solidFill>
                  <a:srgbClr val="FFFF00"/>
                </a:solidFill>
              </a:rPr>
              <a:t>thấm</a:t>
            </a:r>
            <a:r>
              <a:rPr lang="fr-FR" sz="1400" b="1" dirty="0">
                <a:solidFill>
                  <a:srgbClr val="FFFF00"/>
                </a:solidFill>
              </a:rPr>
              <a:t> </a:t>
            </a:r>
            <a:r>
              <a:rPr lang="fr-FR" sz="1400" b="1" dirty="0" err="1">
                <a:solidFill>
                  <a:srgbClr val="FFFF00"/>
                </a:solidFill>
              </a:rPr>
              <a:t>giọng</a:t>
            </a:r>
            <a:r>
              <a:rPr lang="fr-FR" sz="1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3258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20FBBD-0E5A-695E-137F-7537081EE4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574" y="35719"/>
            <a:ext cx="4572248" cy="5256584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E71C96B-8B35-AD3D-64F5-CFE6422868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248" y="0"/>
            <a:ext cx="3817446" cy="46799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F1D91A9-B17A-887F-F893-FC040793846B}"/>
              </a:ext>
            </a:extLst>
          </p:cNvPr>
          <p:cNvSpPr txBox="1"/>
          <p:nvPr/>
        </p:nvSpPr>
        <p:spPr>
          <a:xfrm>
            <a:off x="1115864" y="755799"/>
            <a:ext cx="3046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Chọn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một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thực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đ</a:t>
            </a:r>
            <a:r>
              <a:rPr lang="vi-VN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ơ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với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tôm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hùm</a:t>
            </a:r>
            <a:r>
              <a:rPr lang="fr-F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416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8FA89F-C1C9-522D-1528-CB98C75D6F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32288" cy="467995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C2E10FC-A366-9A00-0E89-F70C87818E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413" y="0"/>
            <a:ext cx="3528392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25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1592CD-0436-27DD-E93D-B3470ED1B7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90"/>
            <a:ext cx="8280400" cy="47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4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F455F0-E95E-3BD1-3593-1BF084D1F0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12" y="-252313"/>
            <a:ext cx="8298912" cy="493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57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C72C18-74F6-5350-9F79-8A726B83E6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89"/>
            <a:ext cx="9108752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4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7ED2BB-6372-5C50-7C81-667264A59E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61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C51BD7-7BE3-42E5-E35C-CB58F973DF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" y="-108297"/>
            <a:ext cx="4276119" cy="612068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8C90D44-EBBA-D059-D45E-4035A16630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248" y="0"/>
            <a:ext cx="3744416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9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036DA0-BB2F-3853-B82E-05AD1FC50A3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77" y="-8905"/>
            <a:ext cx="4632323" cy="467995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C2C7E56-B3A2-AE31-D503-7536C5DBC9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256" y="-8905"/>
            <a:ext cx="3672408" cy="46799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75C4BBC-3CC1-B44D-C3D5-E69C025F6336}"/>
              </a:ext>
            </a:extLst>
          </p:cNvPr>
          <p:cNvSpPr txBox="1"/>
          <p:nvPr/>
        </p:nvSpPr>
        <p:spPr>
          <a:xfrm>
            <a:off x="1403896" y="179735"/>
            <a:ext cx="20649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Các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món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tráng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miệng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688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FD8A7E6-8CC8-E933-A954-A65EF63052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4" y="0"/>
            <a:ext cx="9243214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28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BE5A31D-0949-CC5C-9456-51ADE0786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88672" cy="46799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5D1C4F0-8A78-B431-80EF-EC7DAB61634C}"/>
              </a:ext>
            </a:extLst>
          </p:cNvPr>
          <p:cNvSpPr txBox="1"/>
          <p:nvPr/>
        </p:nvSpPr>
        <p:spPr>
          <a:xfrm>
            <a:off x="3420120" y="251743"/>
            <a:ext cx="2339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Những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hẻm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endParaRPr lang="fr-F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khu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phố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cổ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785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FLEUR, comme disait Jacques Brel dans sa chanson, T'as voulu voir  Honfleur Et on a vu Honfleur.... - Photo Bre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336" y="0"/>
            <a:ext cx="9073008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915385" y="103355"/>
            <a:ext cx="962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19459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FAC8E6-B07E-B4B9-2233-AAF4A2AF1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88672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47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00"/>
            <a:ext cx="8280400" cy="46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59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EEE8F5-BC32-9A89-AD30-EFED6B2BB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" y="6763"/>
            <a:ext cx="8279439" cy="492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70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16664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57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92" y="0"/>
            <a:ext cx="8286692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50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1" y="-31741"/>
            <a:ext cx="8784976" cy="510801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4DC31D4-1EAD-7A66-453C-D5FCFC2CB49A}"/>
              </a:ext>
            </a:extLst>
          </p:cNvPr>
          <p:cNvSpPr txBox="1"/>
          <p:nvPr/>
        </p:nvSpPr>
        <p:spPr>
          <a:xfrm>
            <a:off x="3060080" y="251743"/>
            <a:ext cx="45846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nhà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rất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x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a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có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từ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thời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Trung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đại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còn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tồn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tại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889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16664" cy="46799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C65C900-D7A6-5715-FB34-5E85CE5BA17F}"/>
              </a:ext>
            </a:extLst>
          </p:cNvPr>
          <p:cNvSpPr txBox="1"/>
          <p:nvPr/>
        </p:nvSpPr>
        <p:spPr>
          <a:xfrm>
            <a:off x="5076304" y="395759"/>
            <a:ext cx="24865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Công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viên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Honfleur</a:t>
            </a:r>
          </a:p>
        </p:txBody>
      </p:sp>
    </p:spTree>
    <p:extLst>
      <p:ext uri="{BB962C8B-B14F-4D97-AF65-F5344CB8AC3E}">
        <p14:creationId xmlns:p14="http://schemas.microsoft.com/office/powerpoint/2010/main" val="274754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328" y="-108297"/>
            <a:ext cx="8892728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17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8377"/>
            <a:ext cx="8316664" cy="553468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4056" y="981695"/>
            <a:ext cx="229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6055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272" y="0"/>
            <a:ext cx="8640960" cy="467995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519380" y="467767"/>
            <a:ext cx="186596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lgerian" panose="04020705040A02060702" pitchFamily="82" charset="0"/>
              </a:rPr>
              <a:t>Bãi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lgerian" panose="04020705040A02060702" pitchFamily="82" charset="0"/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lgerian" panose="04020705040A02060702" pitchFamily="82" charset="0"/>
              </a:rPr>
              <a:t>biên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lgerian" panose="04020705040A02060702" pitchFamily="82" charset="0"/>
              </a:rPr>
              <a:t> Boutin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nằm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cạnh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Honfleur.</a:t>
            </a:r>
          </a:p>
        </p:txBody>
      </p:sp>
    </p:spTree>
    <p:extLst>
      <p:ext uri="{BB962C8B-B14F-4D97-AF65-F5344CB8AC3E}">
        <p14:creationId xmlns:p14="http://schemas.microsoft.com/office/powerpoint/2010/main" val="385939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64" y="1811"/>
            <a:ext cx="8402736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30" y="216609"/>
            <a:ext cx="8100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endParaRPr lang="fr-FR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019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ascal\Documents\MjAyMDA1NDZhMjJmYzQzNjdiZTE5YjY3NTlmMmM4ZDljNmEzN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4" y="0"/>
            <a:ext cx="8316664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84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89"/>
            <a:ext cx="8280400" cy="48245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002" y="971823"/>
            <a:ext cx="5027338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Hạ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l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ư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u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sông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Seine</a:t>
            </a:r>
          </a:p>
          <a:p>
            <a:pPr algn="ctr"/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n</a:t>
            </a:r>
            <a:r>
              <a:rPr lang="vi-VN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ơ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i con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sông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kết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thúc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trình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đổ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vào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biển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Manche,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giữa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các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thành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phố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Honfleur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và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Le Havre. 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2440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Image 2" descr="Pont de Normandie (3) [1024x768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2" r="6726"/>
          <a:stretch>
            <a:fillRect/>
          </a:stretch>
        </p:blipFill>
        <p:spPr bwMode="auto">
          <a:xfrm>
            <a:off x="0" y="0"/>
            <a:ext cx="8391093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716264" y="2988047"/>
            <a:ext cx="2015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Chiếc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cầu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Normandie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trên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fr-FR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sông</a:t>
            </a: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Seine.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48CF776-CDD3-F386-D2F9-1D7F1870FBB8}"/>
              </a:ext>
            </a:extLst>
          </p:cNvPr>
          <p:cNvSpPr txBox="1"/>
          <p:nvPr/>
        </p:nvSpPr>
        <p:spPr>
          <a:xfrm>
            <a:off x="755824" y="611783"/>
            <a:ext cx="1184940" cy="10002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Hết</a:t>
            </a:r>
            <a:endParaRPr lang="fr-FR" sz="4400" dirty="0"/>
          </a:p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D838318-0EA3-02C1-ED8F-41728B3F38DE}"/>
              </a:ext>
            </a:extLst>
          </p:cNvPr>
          <p:cNvSpPr txBox="1"/>
          <p:nvPr/>
        </p:nvSpPr>
        <p:spPr>
          <a:xfrm>
            <a:off x="5868392" y="699323"/>
            <a:ext cx="1239442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66FF33">
                      <a:alpha val="68999"/>
                    </a:srgbClr>
                  </a:outerShdw>
                </a:effectLst>
                <a:highlight>
                  <a:srgbClr val="FFFF00"/>
                </a:highlight>
                <a:latin typeface="Tahoma"/>
                <a:ea typeface="Tahoma"/>
                <a:cs typeface="Tahoma"/>
              </a:rPr>
              <a:t>NdP</a:t>
            </a:r>
            <a:endParaRPr lang="fr-FR" sz="40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7299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60426</TotalTime>
  <Words>419</Words>
  <Application>Microsoft Office PowerPoint</Application>
  <PresentationFormat>Personnalisé</PresentationFormat>
  <Paragraphs>70</Paragraphs>
  <Slides>83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83</vt:i4>
      </vt:variant>
    </vt:vector>
  </HeadingPairs>
  <TitlesOfParts>
    <vt:vector size="88" baseType="lpstr">
      <vt:lpstr>Algerian</vt:lpstr>
      <vt:lpstr>Arial</vt:lpstr>
      <vt:lpstr>Calibri</vt:lpstr>
      <vt:lpstr>Tahoma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Fiorentino</dc:creator>
  <cp:lastModifiedBy>phuoc</cp:lastModifiedBy>
  <cp:revision>2791</cp:revision>
  <dcterms:created xsi:type="dcterms:W3CDTF">2011-12-17T10:02:59Z</dcterms:created>
  <dcterms:modified xsi:type="dcterms:W3CDTF">2022-09-14T12:46:32Z</dcterms:modified>
</cp:coreProperties>
</file>