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EC"/>
    <a:srgbClr val="FFB3CE"/>
    <a:srgbClr val="D454A6"/>
    <a:srgbClr val="F4D4E9"/>
    <a:srgbClr val="FF66FF"/>
    <a:srgbClr val="6F075B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eg"/><Relationship Id="rId10" Type="http://schemas.openxmlformats.org/officeDocument/2006/relationships/audio" Target="../media/audio5.wav"/><Relationship Id="rId4" Type="http://schemas.openxmlformats.org/officeDocument/2006/relationships/image" Target="../media/image2.jpeg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D725EE0-0752-7ECD-5E94-7EEE9925D739}"/>
              </a:ext>
            </a:extLst>
          </p:cNvPr>
          <p:cNvSpPr/>
          <p:nvPr/>
        </p:nvSpPr>
        <p:spPr>
          <a:xfrm>
            <a:off x="-23149" y="6465798"/>
            <a:ext cx="9167149" cy="59829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66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1C11C134-77C2-23A1-9E1F-94A8C39CD069}"/>
              </a:ext>
            </a:extLst>
          </p:cNvPr>
          <p:cNvSpPr/>
          <p:nvPr/>
        </p:nvSpPr>
        <p:spPr>
          <a:xfrm>
            <a:off x="611560" y="1043080"/>
            <a:ext cx="7920880" cy="4531989"/>
          </a:xfrm>
          <a:prstGeom prst="rect">
            <a:avLst/>
          </a:prstGeom>
          <a:solidFill>
            <a:srgbClr val="FFE1EC">
              <a:alpha val="97647"/>
            </a:srgbClr>
          </a:solidFill>
          <a:ln w="38100">
            <a:solidFill>
              <a:srgbClr val="9325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7E8E979B-A5C9-B98A-D1F4-A3FEB50CEF05}"/>
              </a:ext>
            </a:extLst>
          </p:cNvPr>
          <p:cNvSpPr/>
          <p:nvPr/>
        </p:nvSpPr>
        <p:spPr>
          <a:xfrm>
            <a:off x="4860032" y="1112701"/>
            <a:ext cx="35771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3200" b="1" spc="38" dirty="0" err="1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2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15</a:t>
            </a:r>
            <a:endParaRPr lang="es-ES" sz="32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Obrázek 12">
            <a:hlinkClick r:id="" action="ppaction://noaction">
              <a:snd r:embed="rId6" name="2 Lucky for two.wav"/>
            </a:hlinkClick>
            <a:extLst>
              <a:ext uri="{FF2B5EF4-FFF2-40B4-BE49-F238E27FC236}">
                <a16:creationId xmlns:a16="http://schemas.microsoft.com/office/drawing/2014/main" id="{B6F24FF6-761D-7BB0-4F5C-4E9B9EC7E7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34069"/>
            <a:ext cx="3895521" cy="769440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3 Overpass.wav"/>
            </a:hlinkClick>
            <a:extLst>
              <a:ext uri="{FF2B5EF4-FFF2-40B4-BE49-F238E27FC236}">
                <a16:creationId xmlns:a16="http://schemas.microsoft.com/office/drawing/2014/main" id="{89020F6C-ED2A-56EA-6B41-AAEC2AFBFE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14" y="2585527"/>
            <a:ext cx="3895521" cy="769440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4 Matrix.wav"/>
            </a:hlinkClick>
            <a:extLst>
              <a:ext uri="{FF2B5EF4-FFF2-40B4-BE49-F238E27FC236}">
                <a16:creationId xmlns:a16="http://schemas.microsoft.com/office/drawing/2014/main" id="{79034288-2ED9-2453-2086-D03766CD26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13" y="3284597"/>
            <a:ext cx="3895521" cy="769440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5 Hit mix.wav"/>
            </a:hlinkClick>
            <a:extLst>
              <a:ext uri="{FF2B5EF4-FFF2-40B4-BE49-F238E27FC236}">
                <a16:creationId xmlns:a16="http://schemas.microsoft.com/office/drawing/2014/main" id="{8B6D3E6F-DB68-9076-DA71-EADB37A992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60" y="4018989"/>
            <a:ext cx="3895521" cy="769440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2" name="6 Music for the loved ones.wav"/>
            </a:hlinkClick>
            <a:extLst>
              <a:ext uri="{FF2B5EF4-FFF2-40B4-BE49-F238E27FC236}">
                <a16:creationId xmlns:a16="http://schemas.microsoft.com/office/drawing/2014/main" id="{B617DBC3-5C29-96D7-AF18-C7C15DAD6D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61" y="4753381"/>
            <a:ext cx="3895521" cy="769440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1" name="1 I'm hurt.wav"/>
            </a:hlinkClick>
            <a:extLst>
              <a:ext uri="{FF2B5EF4-FFF2-40B4-BE49-F238E27FC236}">
                <a16:creationId xmlns:a16="http://schemas.microsoft.com/office/drawing/2014/main" id="{4A48B583-4720-656F-11D2-77C81D47AD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54" y="1112701"/>
            <a:ext cx="3895521" cy="769440"/>
          </a:xfrm>
          <a:prstGeom prst="rect">
            <a:avLst/>
          </a:prstGeom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310A906B-9654-F8C3-6572-5411B7519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245" y="2026544"/>
            <a:ext cx="22433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 Lucky </a:t>
            </a:r>
            <a:r>
              <a:rPr lang="cs-CZ" altLang="cs-CZ" sz="1200" b="1" dirty="0" err="1">
                <a:solidFill>
                  <a:srgbClr val="6F075B"/>
                </a:solidFill>
              </a:rPr>
              <a:t>for</a:t>
            </a:r>
            <a:r>
              <a:rPr lang="cs-CZ" altLang="cs-CZ" sz="1200" b="1" dirty="0">
                <a:solidFill>
                  <a:srgbClr val="6F075B"/>
                </a:solidFill>
              </a:rPr>
              <a:t> </a:t>
            </a:r>
            <a:r>
              <a:rPr lang="cs-CZ" altLang="cs-CZ" sz="1200" b="1" dirty="0" err="1">
                <a:solidFill>
                  <a:srgbClr val="6F075B"/>
                </a:solidFill>
              </a:rPr>
              <a:t>two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F7B020B8-26A9-0C1D-4804-9BDC9E7AF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4170" y="1295407"/>
            <a:ext cx="21794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 </a:t>
            </a:r>
            <a:r>
              <a:rPr lang="cs-CZ" altLang="cs-CZ" sz="1200" b="1" dirty="0" err="1">
                <a:solidFill>
                  <a:srgbClr val="6F075B"/>
                </a:solidFill>
              </a:rPr>
              <a:t>I'm</a:t>
            </a:r>
            <a:r>
              <a:rPr lang="cs-CZ" altLang="cs-CZ" sz="1200" b="1" dirty="0">
                <a:solidFill>
                  <a:srgbClr val="6F075B"/>
                </a:solidFill>
              </a:rPr>
              <a:t> hurt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87D91D32-84CF-09B4-71A7-E4D66797CB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018" y="3497463"/>
            <a:ext cx="2709951" cy="275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6F075B"/>
                </a:solidFill>
              </a:rPr>
              <a:t>Matrix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9A408C41-FECD-97F5-05B3-6C61206CA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365" y="4213599"/>
            <a:ext cx="2672831" cy="279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6F075B"/>
                </a:solidFill>
              </a:rPr>
              <a:t>Hit mix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11FDCE16-AB50-890E-05C6-9A23F86E8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6506" y="4947991"/>
            <a:ext cx="25824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6F075B"/>
                </a:solidFill>
              </a:rPr>
              <a:t>Music for the loved ones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7D525807-2EE5-40FC-0553-1521FC484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6506" y="2777141"/>
            <a:ext cx="24593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6F075B"/>
                </a:solidFill>
              </a:rPr>
              <a:t>Overpass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252BB89-19DB-997B-2611-921A56FB7CA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226" y="1930642"/>
            <a:ext cx="3739415" cy="3618894"/>
          </a:xfrm>
          <a:prstGeom prst="rect">
            <a:avLst/>
          </a:prstGeom>
        </p:spPr>
      </p:pic>
      <p:pic>
        <p:nvPicPr>
          <p:cNvPr id="11" name="Picture 42">
            <a:extLst>
              <a:ext uri="{FF2B5EF4-FFF2-40B4-BE49-F238E27FC236}">
                <a16:creationId xmlns:a16="http://schemas.microsoft.com/office/drawing/2014/main" id="{45B3BC75-7EEA-BC0B-B001-4F990C2C0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799" y="1832923"/>
            <a:ext cx="1067420" cy="1161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6C0A8716-5C0D-2655-0189-F23655E3A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048" y="3068559"/>
            <a:ext cx="12562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6F075B"/>
                </a:solidFill>
              </a:rPr>
              <a:t>y@t@t</a:t>
            </a:r>
            <a:r>
              <a:rPr lang="cs-CZ" altLang="cs-CZ" sz="1400" b="1" dirty="0">
                <a:solidFill>
                  <a:srgbClr val="6F075B"/>
                </a:solidFill>
              </a:rPr>
              <a:t>@</a:t>
            </a:r>
            <a:endParaRPr lang="nl-BE" altLang="cs-CZ" sz="1400" b="1" dirty="0">
              <a:solidFill>
                <a:srgbClr val="6F07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95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6 Music for the loved ones.wav"/>
          </p:stSnd>
        </p:sndAc>
      </p:transition>
    </mc:Choice>
    <mc:Fallback>
      <p:transition spd="slow" advClick="0">
        <p:split orient="vert"/>
        <p:sndAc>
          <p:stSnd>
            <p:snd r:embed="rId2" name="6 Music for the loved on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199</TotalTime>
  <Words>33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2022-09-12T16:14:45Z</dcterms:modified>
</cp:coreProperties>
</file>