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11" r:id="rId6"/>
    <p:sldId id="280" r:id="rId7"/>
    <p:sldId id="310" r:id="rId8"/>
    <p:sldId id="309" r:id="rId9"/>
    <p:sldId id="308" r:id="rId10"/>
    <p:sldId id="307" r:id="rId11"/>
    <p:sldId id="306" r:id="rId12"/>
    <p:sldId id="281" r:id="rId13"/>
    <p:sldId id="305" r:id="rId14"/>
    <p:sldId id="278" r:id="rId15"/>
    <p:sldId id="285" r:id="rId16"/>
    <p:sldId id="301" r:id="rId17"/>
    <p:sldId id="302" r:id="rId18"/>
    <p:sldId id="297" r:id="rId19"/>
    <p:sldId id="300" r:id="rId20"/>
    <p:sldId id="299" r:id="rId21"/>
    <p:sldId id="303" r:id="rId22"/>
    <p:sldId id="298" r:id="rId23"/>
    <p:sldId id="294" r:id="rId24"/>
    <p:sldId id="296" r:id="rId25"/>
    <p:sldId id="295" r:id="rId26"/>
    <p:sldId id="293" r:id="rId27"/>
    <p:sldId id="304" r:id="rId28"/>
    <p:sldId id="288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2644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Švédsko  2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Sweden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yatata        Švédsko.wav"/>
            </a:hlinkClick>
            <a:extLst>
              <a:ext uri="{FF2B5EF4-FFF2-40B4-BE49-F238E27FC236}">
                <a16:creationId xmlns:a16="http://schemas.microsoft.com/office/drawing/2014/main" id="{3337A1B3-5FD2-1A24-14B7-4785B236E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1445342"/>
            <a:ext cx="576064" cy="51902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B62471D-B4BD-1D3D-F9B8-C57A7A4702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4" descr="znak Švédska">
            <a:extLst>
              <a:ext uri="{FF2B5EF4-FFF2-40B4-BE49-F238E27FC236}">
                <a16:creationId xmlns:a16="http://schemas.microsoft.com/office/drawing/2014/main" id="{1CBE1A3E-8342-52C2-F504-131B56A45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66" y="725507"/>
            <a:ext cx="1080120" cy="118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vlajka Švédska">
            <a:extLst>
              <a:ext uri="{FF2B5EF4-FFF2-40B4-BE49-F238E27FC236}">
                <a16:creationId xmlns:a16="http://schemas.microsoft.com/office/drawing/2014/main" id="{09C31E68-17FC-7BC7-3951-837C62E36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120" y="725507"/>
            <a:ext cx="1080120" cy="67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149D0468-01E7-EEA2-E6AF-4895599FEC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60540" y="1030146"/>
            <a:ext cx="2408085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FF8F13BF-8795-E508-EFF9-4D2124BA25A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65172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yatata        Švéd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7" name="yatata        Švéd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F8B47C21-5656-8961-B486-B4C1C2B28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Suède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Suécia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Svédország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Szwecja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Ruotsi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שוודיה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399CBE3-7238-FBC4-DA4F-143A5C4EC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FFABBE5-9311-875F-AA26-40CF06AF9447}"/>
              </a:ext>
            </a:extLst>
          </p:cNvPr>
          <p:cNvSpPr/>
          <p:nvPr/>
        </p:nvSpPr>
        <p:spPr>
          <a:xfrm>
            <a:off x="6312024" y="992339"/>
            <a:ext cx="4032448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Švédsko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E02DF12-21D3-845A-1420-78F44BD95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FC4F40-F871-102A-DF74-A3C265FF7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951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B879D1-D68B-5846-7977-E889CF53C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87F0BA-6FB1-FFCD-9FB3-665D798C5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183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C5E277-AE99-939B-FF94-F96E508E4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019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E4E507-0282-1DEB-DD87-50C21FFB5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129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C21A9D-906A-B095-F7AB-A294788D1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664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5E3F27-E3A9-3210-A866-82D97D330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01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ECA885-ECDA-B1A8-83EF-467967BE0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35749F-7C0E-D22D-DC97-D454DE8E0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5347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F1EFF2-1F41-6823-12F8-8CDDABA80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D48670F-4AD3-37F0-E3AC-4BE352EC25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639019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07C6B5-9AFA-FAA9-C7AA-BE2E0ECBF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35C578-4EF7-3B9A-D000-C76878E81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376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06A0EF-11E5-AFC7-988B-28509DA171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461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233512-8BF0-74CE-DDFD-8D05400E5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460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40F894-882B-4191-EE29-393CDFDEB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525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EE7F82-22B9-6415-353A-2382A89EE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567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A4564D-27DF-7E48-F503-006B7B9E6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78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996AC4-206A-F1E7-A7AA-2093A4F47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271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1304CC-63AF-9102-A4F9-F5BF80A7C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05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4E79F4-CEB8-F246-A818-43DA5DAC5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266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8E72D9-1268-D753-7F8B-68A26E997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40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F8036C-BBC0-1DAA-2729-1F24687B8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769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D4F380-9544-6A60-4E23-976953C86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3264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819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72D723-F98B-EFE4-7507-EB1902CC7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1220BB-C653-2E21-DC0E-094BC016E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374A09-2D59-708A-5C05-5008935DC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BEE447-DB99-8E1E-9BDE-D2C9AC115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62AA270-034A-79F8-6F55-91D248CBDA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0087"/>
            <a:ext cx="10801200" cy="498970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656AB1C-5A83-0EAB-110C-7D1C5328B65C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617A1BF-BDC5-29C3-E461-89E11EE5E8C5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DE202EBE-4217-7D74-22FE-EFDF545AE4F5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9B055B6-A290-BF81-C454-A27991045FCA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4AC6A2E-3A5B-2E53-FAD8-8DB9B2375BE7}"/>
              </a:ext>
            </a:extLst>
          </p:cNvPr>
          <p:cNvSpPr/>
          <p:nvPr/>
        </p:nvSpPr>
        <p:spPr>
          <a:xfrm>
            <a:off x="7824192" y="524522"/>
            <a:ext cx="40607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9C5CB0C-4BD3-1D84-E778-BBDD4040131B}"/>
              </a:ext>
            </a:extLst>
          </p:cNvPr>
          <p:cNvSpPr/>
          <p:nvPr/>
        </p:nvSpPr>
        <p:spPr>
          <a:xfrm>
            <a:off x="4614022" y="52452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84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2022-09-10T16:02:29Z</dcterms:modified>
</cp:coreProperties>
</file>