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1" r:id="rId5"/>
    <p:sldId id="278" r:id="rId6"/>
    <p:sldId id="285" r:id="rId7"/>
    <p:sldId id="298" r:id="rId8"/>
    <p:sldId id="297" r:id="rId9"/>
    <p:sldId id="295" r:id="rId10"/>
    <p:sldId id="296" r:id="rId11"/>
    <p:sldId id="288" r:id="rId12"/>
    <p:sldId id="308" r:id="rId13"/>
    <p:sldId id="311" r:id="rId14"/>
    <p:sldId id="310" r:id="rId15"/>
    <p:sldId id="313" r:id="rId16"/>
    <p:sldId id="314" r:id="rId17"/>
    <p:sldId id="307" r:id="rId18"/>
    <p:sldId id="304" r:id="rId19"/>
    <p:sldId id="312" r:id="rId20"/>
    <p:sldId id="309" r:id="rId21"/>
    <p:sldId id="306" r:id="rId22"/>
    <p:sldId id="305" r:id="rId23"/>
    <p:sldId id="303" r:id="rId24"/>
    <p:sldId id="302" r:id="rId25"/>
    <p:sldId id="301" r:id="rId26"/>
    <p:sldId id="300" r:id="rId27"/>
    <p:sldId id="293" r:id="rId28"/>
    <p:sldId id="292" r:id="rId29"/>
    <p:sldId id="289" r:id="rId30"/>
    <p:sldId id="291" r:id="rId31"/>
    <p:sldId id="299" r:id="rId32"/>
    <p:sldId id="294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E79C8D2-C9D8-2779-BB67-00B0638CF4C8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Švédsko  1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Sweden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9382C96-6CA8-4F08-8655-0177CDDE5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52491D87-40EB-40F3-8C7D-3690BD7EC3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72F73FCB-C903-4721-A1C5-B1738E4C65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Obrázek 5">
            <a:hlinkClick r:id="" action="ppaction://noaction">
              <a:snd r:embed="rId2" name="yatata        Švédsko.wav"/>
            </a:hlinkClick>
            <a:extLst>
              <a:ext uri="{FF2B5EF4-FFF2-40B4-BE49-F238E27FC236}">
                <a16:creationId xmlns:a16="http://schemas.microsoft.com/office/drawing/2014/main" id="{93D48BCC-FCFC-8891-D595-82D5BCD4AE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6" y="1445342"/>
            <a:ext cx="803181" cy="72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yatata        Švéd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yatata        Švéd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B51C6DA4-A903-42D0-990C-04FAB61B8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Suède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Suécia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Suedia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Svédország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Szwecja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Ruotsi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שוודיה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50F7CF6-551E-433A-B45C-D260560C1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C960F4E-A5E2-461F-8DA2-350F7BDE7115}"/>
              </a:ext>
            </a:extLst>
          </p:cNvPr>
          <p:cNvSpPr/>
          <p:nvPr/>
        </p:nvSpPr>
        <p:spPr>
          <a:xfrm>
            <a:off x="2495600" y="692696"/>
            <a:ext cx="792088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ŠVÉDSKO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5122" name="Picture 2" descr="vlajka Švédska">
            <a:extLst>
              <a:ext uri="{FF2B5EF4-FFF2-40B4-BE49-F238E27FC236}">
                <a16:creationId xmlns:a16="http://schemas.microsoft.com/office/drawing/2014/main" id="{EA9D4DAE-E33B-4454-B570-DF2722592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4120" y="725507"/>
            <a:ext cx="1080120" cy="67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znak Švédska">
            <a:extLst>
              <a:ext uri="{FF2B5EF4-FFF2-40B4-BE49-F238E27FC236}">
                <a16:creationId xmlns:a16="http://schemas.microsoft.com/office/drawing/2014/main" id="{33C54DBC-6D6A-4F7D-8048-4B73BB903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66" y="725507"/>
            <a:ext cx="1080120" cy="118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ED5E773-DCA8-4FCA-B559-1D54DA1C6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6D38CF-5A53-419A-94CC-94CC42527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7B22B8-0E80-4713-BC9A-EBE5E9260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965432-3F6B-4E39-8675-494CBFB62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054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932BD7C-5E44-45AF-B6C0-16C5B6385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88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6AFCA9-8D23-4B89-AAC7-13CD80B9C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9851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93292C-D6F3-4E4C-A493-562993F3E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0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14E952B-1174-4541-88DE-16A43FC41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B47C5D-337F-4112-BF28-8C0A89DC4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077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D40037-42C1-47F8-9952-26E0887AA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5109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B34776-9357-4D23-A37A-CFFE12180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02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D312EA-CCB4-490A-9D5D-96F58B25F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350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D24E45-A2C3-42F2-AF33-3AC2325D6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933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9A8FC9-F3C4-41E0-B636-3BA3A463C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06128F-E785-48B7-963B-12AE55673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542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707D40-14DD-45A6-A7EC-D9F4ABCAE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365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4886C5-473A-4BAA-9731-AAED21044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03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1C81EC5-5C60-4C59-8D93-67AC28B31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5299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624501-ED81-4F01-9DDA-EBA4882B1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081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2F60F07-F60A-4B38-9F6E-30A501544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318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BADEC9-722C-414A-B14A-1C5B81371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524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4CEF54-0E52-495C-8413-1B4C0C315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729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DC7642-C74F-4C86-9406-8143BAA18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44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CBC16D-74A9-4512-BF1D-59CD796F1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467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AE1FBE9-BEF1-43BE-810E-E519C406A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9705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CCE757B-AE92-4B8B-82A0-C2001CEE9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F569D5-3E18-47D0-975E-AC0E1DF02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CB6252E-28F4-4443-9053-84E90EB36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890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CACC55-25B0-42CF-84FF-48F262697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337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039DBF82-BB6C-4810-921E-1367765D5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04664"/>
            <a:ext cx="10801200" cy="517167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1375ADBC-819D-4A8C-BD14-010642AE0D32}"/>
              </a:ext>
            </a:extLst>
          </p:cNvPr>
          <p:cNvSpPr/>
          <p:nvPr/>
        </p:nvSpPr>
        <p:spPr>
          <a:xfrm>
            <a:off x="4612356" y="512373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601D3214-9274-4AD6-8DBA-ECEA050DD5B6}"/>
              </a:ext>
            </a:extLst>
          </p:cNvPr>
          <p:cNvSpPr/>
          <p:nvPr/>
        </p:nvSpPr>
        <p:spPr>
          <a:xfrm>
            <a:off x="551384" y="506080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B61BC087-5525-445C-80A2-C200B98D2B4C}"/>
              </a:ext>
            </a:extLst>
          </p:cNvPr>
          <p:cNvSpPr/>
          <p:nvPr/>
        </p:nvSpPr>
        <p:spPr>
          <a:xfrm>
            <a:off x="9657997" y="507186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BA24E50-9881-444B-9726-365FA21D28BE}"/>
              </a:ext>
            </a:extLst>
          </p:cNvPr>
          <p:cNvSpPr/>
          <p:nvPr/>
        </p:nvSpPr>
        <p:spPr>
          <a:xfrm>
            <a:off x="551384" y="40466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5746B12E-CDB7-4A58-80A4-BF365E61C84C}"/>
              </a:ext>
            </a:extLst>
          </p:cNvPr>
          <p:cNvSpPr/>
          <p:nvPr/>
        </p:nvSpPr>
        <p:spPr>
          <a:xfrm>
            <a:off x="8156386" y="39698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17CD3EC-502A-83B7-50C6-1B69117E5E0A}"/>
              </a:ext>
            </a:extLst>
          </p:cNvPr>
          <p:cNvSpPr/>
          <p:nvPr/>
        </p:nvSpPr>
        <p:spPr>
          <a:xfrm>
            <a:off x="2384959" y="6576181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  <p:bldP spid="15" grpId="0"/>
      <p:bldP spid="16" grpId="0"/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478</TotalTime>
  <Words>78</Words>
  <Application>Microsoft Office PowerPoint</Application>
  <PresentationFormat>Širokoúhlá obrazovka</PresentationFormat>
  <Paragraphs>14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2022-09-10T06:40:40Z</dcterms:modified>
</cp:coreProperties>
</file>