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60" r:id="rId3"/>
    <p:sldId id="28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285" r:id="rId28"/>
    <p:sldId id="286" r:id="rId29"/>
    <p:sldId id="287" r:id="rId30"/>
    <p:sldId id="29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IT6WcFjdQQHeUGDI+zEdg==" hashData="4+Hod/SkYXHRvQdWagAuK/M4eOoPr4xp3r88RacRcG+oXcLmqsSN/v5TsuF0agQggeR7EearNDQraKlpuPnu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79" autoAdjust="0"/>
    <p:restoredTop sz="94660"/>
  </p:normalViewPr>
  <p:slideViewPr>
    <p:cSldViewPr snapToGrid="0">
      <p:cViewPr varScale="1">
        <p:scale>
          <a:sx n="69" d="100"/>
          <a:sy n="69" d="100"/>
        </p:scale>
        <p:origin x="3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20826-703A-E934-2EB8-B69938384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B1D6D8-8332-B518-00D6-41B2B978B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0C044-14CD-BE68-3917-F5D34262E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FCD9A3-5BB3-0293-9CA0-BB3F6985B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60A026-BCD7-CF8A-6FB5-4D2A3DC81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067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55897-5BE3-E142-D3DC-31982D990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CADCBB-9A6D-CFA0-FAEE-A7A8427E5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BCCB93-4EB7-3D49-1F87-5E170291B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9490C9-8970-3BE1-4FAD-7F0D5F705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B9E1F4-8289-9A5A-762C-321437A21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84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B2B5A-84A3-F726-592D-B7357F74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0CDFDA-0473-BC58-A5D0-34EE6EDA5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41DBDE-AB19-A8F1-61FF-3ADD0A868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3D8DD-4F8A-FDF8-3143-333554E9F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B9E665-4E97-D379-88DF-E04445AA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42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EB7A6-5370-5176-FB44-F14F00E8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C82A4D-0B4E-7C05-B303-67DE222BF4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E13917-42F7-634F-DC26-F51D89D2A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541A64-8F22-C1CC-D9C8-3D550D33B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DE98EA-1D93-D769-2326-55894D27A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6ADDAD-E7E9-6001-A570-9A306BEAD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435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D3F1B-C6D7-9919-21CF-DE840AD46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CABE81-72C9-E754-C169-EF0DCC382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61332D-1546-5ECF-33FA-BBB35BA13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86209B-9BC8-1756-7762-7C620E80D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3FE4B97-2B03-4AB1-5669-C74C9196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126105-433D-9D3A-F499-72EBC78B1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216F43-8747-2EC2-3BE7-6E78971A3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59B93F-C556-C909-6FF6-09BB633B5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36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25F9D-8E64-5924-C1B1-593093FC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BED16C7-8E3A-9AB8-1F1F-AFB4E7D00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CEE484-4352-383D-AF3C-5666614F1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603F3A8-9F54-EB72-7E51-A89149968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857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F1C0236-2C5B-B2E9-2035-7C0DD3233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7BD648-E46A-F663-B1F3-7F6222DC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E9823A-C30F-0E7F-4CE8-078809F9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773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5AF348-54D9-F475-6DB2-C41895F56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A95EDE-F6A1-B526-E8A5-9ADF75027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362571-450E-5D8C-0243-9B3B9B141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790B75-63BF-C82A-5D24-8B2F8929E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D6A3CB-B99F-9E48-C538-412A6E69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CCB75E-D08E-C56A-B08F-486351B9B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061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5A13B-9503-FAE5-6CA4-375B67E45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3EDA0B-ABB8-A8FA-2EAC-33EE7415B1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0CF1B8-2E54-67A3-201F-34498648C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755008-0014-D947-73EB-8BDB01509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B9D21D-6FE3-9985-4DD0-350B67023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C33E39-6092-B37D-3671-2ADF49381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40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9357D-ABF4-CDA5-1A8D-8397A6202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EF6E7E-2775-08DA-5B34-5EA24E516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FA720F-519E-5D60-97A3-2706AE83B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56A3A-559C-6F7E-23D8-D89D4115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93E56F-AB8A-812C-2AAA-DF751A8E9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579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F256B8-52A5-2F0F-1F44-12FE188C3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4BF1220-3A04-B06D-A732-E4A95887C8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7B2C2F-2CF5-BDE3-9B89-C084F7F3E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A8B6D6-A5CD-B132-DD40-9AE964C5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106AB6-5D8A-E745-BDB8-4AE78A97A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436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5760F97-DF0C-D1E2-A22A-1F48768C1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5CC6DA-EA84-A1F4-BD45-D52D61E97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7C58B8-2537-BA00-CA4E-E82554F31A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CDC63-3A28-4814-8A62-BF41401C2825}" type="datetimeFigureOut">
              <a:rPr lang="fr-FR" smtClean="0"/>
              <a:t>09/09/2022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63A338-3863-B4B6-EB15-AAACA6873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8A63F7-D83D-8C0B-7E98-708A28DF0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8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948A37-6970-0ED3-7600-EE8517ACA465}"/>
              </a:ext>
            </a:extLst>
          </p:cNvPr>
          <p:cNvSpPr txBox="1"/>
          <p:nvPr/>
        </p:nvSpPr>
        <p:spPr>
          <a:xfrm>
            <a:off x="2687781" y="2967335"/>
            <a:ext cx="8298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Peintre Albert </a:t>
            </a:r>
            <a:r>
              <a:rPr lang="fr-FR" sz="2400" b="1" dirty="0" err="1">
                <a:solidFill>
                  <a:srgbClr val="FFFF00"/>
                </a:solidFill>
              </a:rPr>
              <a:t>Bierstadt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909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8B7751B-6659-2D75-D94F-A8392308D1D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Albert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Bierstadt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né le 7 janvier 1830 à Solingen (province de Rhénanie) et mort le 18 février 1902 à New York est un peintre allemand naturalisé américain.</a:t>
            </a:r>
          </a:p>
        </p:txBody>
      </p:sp>
    </p:spTree>
    <p:extLst>
      <p:ext uri="{BB962C8B-B14F-4D97-AF65-F5344CB8AC3E}">
        <p14:creationId xmlns:p14="http://schemas.microsoft.com/office/powerpoint/2010/main" val="208099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extérieur, nature&#10;&#10;Description générée automatiquement">
            <a:extLst>
              <a:ext uri="{FF2B5EF4-FFF2-40B4-BE49-F238E27FC236}">
                <a16:creationId xmlns:a16="http://schemas.microsoft.com/office/drawing/2014/main" id="{78A5D0AF-85EA-1D27-62E8-126FB6FBED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832" y="945931"/>
            <a:ext cx="9208168" cy="513955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C74DA4-682B-50B1-2AA5-1DEA98675867}"/>
              </a:ext>
            </a:extLst>
          </p:cNvPr>
          <p:cNvSpPr txBox="1"/>
          <p:nvPr/>
        </p:nvSpPr>
        <p:spPr>
          <a:xfrm>
            <a:off x="1664784" y="394138"/>
            <a:ext cx="9434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Montagnes Rocheuses ,</a:t>
            </a:r>
            <a:r>
              <a:rPr lang="fr-FR" b="1" i="1" dirty="0" err="1">
                <a:solidFill>
                  <a:srgbClr val="FFFF00"/>
                </a:solidFill>
              </a:rPr>
              <a:t>Lander’s</a:t>
            </a:r>
            <a:r>
              <a:rPr lang="fr-FR" b="1" i="1" dirty="0">
                <a:solidFill>
                  <a:srgbClr val="FFFF00"/>
                </a:solidFill>
              </a:rPr>
              <a:t> Peak  ,Huile sur Toile  &lt; 1863 &gt; Musée Métropolitain</a:t>
            </a:r>
          </a:p>
        </p:txBody>
      </p:sp>
    </p:spTree>
    <p:extLst>
      <p:ext uri="{BB962C8B-B14F-4D97-AF65-F5344CB8AC3E}">
        <p14:creationId xmlns:p14="http://schemas.microsoft.com/office/powerpoint/2010/main" val="3729104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montagne, nature, printemps&#10;&#10;Description générée automatiquement">
            <a:extLst>
              <a:ext uri="{FF2B5EF4-FFF2-40B4-BE49-F238E27FC236}">
                <a16:creationId xmlns:a16="http://schemas.microsoft.com/office/drawing/2014/main" id="{14A8CB92-D646-2D01-920B-CD759B8C3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04837"/>
            <a:ext cx="9753600" cy="56483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80C1AC-2080-3499-2A74-F02E3FCA72B8}"/>
              </a:ext>
            </a:extLst>
          </p:cNvPr>
          <p:cNvSpPr txBox="1"/>
          <p:nvPr/>
        </p:nvSpPr>
        <p:spPr>
          <a:xfrm>
            <a:off x="2207173" y="114877"/>
            <a:ext cx="11902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Marina </a:t>
            </a:r>
            <a:r>
              <a:rPr lang="fr-FR" b="1" i="1" dirty="0" err="1">
                <a:solidFill>
                  <a:srgbClr val="FFFF00"/>
                </a:solidFill>
              </a:rPr>
              <a:t>Piccola</a:t>
            </a:r>
            <a:r>
              <a:rPr lang="fr-FR" b="1" i="1" dirty="0">
                <a:solidFill>
                  <a:srgbClr val="FFFF00"/>
                </a:solidFill>
              </a:rPr>
              <a:t> , Capri , Huile sur toile  &lt;1859 &gt; Galerie D’Art  Albright - Knox</a:t>
            </a:r>
          </a:p>
        </p:txBody>
      </p:sp>
    </p:spTree>
    <p:extLst>
      <p:ext uri="{BB962C8B-B14F-4D97-AF65-F5344CB8AC3E}">
        <p14:creationId xmlns:p14="http://schemas.microsoft.com/office/powerpoint/2010/main" val="2355518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&#10;&#10;Description générée automatiquement">
            <a:extLst>
              <a:ext uri="{FF2B5EF4-FFF2-40B4-BE49-F238E27FC236}">
                <a16:creationId xmlns:a16="http://schemas.microsoft.com/office/drawing/2014/main" id="{BEF0C551-F730-7CC1-E936-BE350D4F8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04837"/>
            <a:ext cx="9753600" cy="56483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267F26-76B3-3124-1207-D151FB1DC29B}"/>
              </a:ext>
            </a:extLst>
          </p:cNvPr>
          <p:cNvSpPr txBox="1"/>
          <p:nvPr/>
        </p:nvSpPr>
        <p:spPr>
          <a:xfrm>
            <a:off x="1219200" y="114879"/>
            <a:ext cx="1130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Une Tempête Dans les montagne Rocheuses , Mt Rosalie ,Huile Sur Toile &lt;1866 &gt; musée De Brooklyn</a:t>
            </a:r>
          </a:p>
        </p:txBody>
      </p:sp>
    </p:spTree>
    <p:extLst>
      <p:ext uri="{BB962C8B-B14F-4D97-AF65-F5344CB8AC3E}">
        <p14:creationId xmlns:p14="http://schemas.microsoft.com/office/powerpoint/2010/main" val="187232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&#10;&#10;Description générée automatiquement">
            <a:extLst>
              <a:ext uri="{FF2B5EF4-FFF2-40B4-BE49-F238E27FC236}">
                <a16:creationId xmlns:a16="http://schemas.microsoft.com/office/drawing/2014/main" id="{09F9968B-C4FB-6F48-2137-D70827C49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14350"/>
            <a:ext cx="9753600" cy="58293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49E631-63D5-039D-C5ED-F9F2846198E7}"/>
              </a:ext>
            </a:extLst>
          </p:cNvPr>
          <p:cNvSpPr txBox="1"/>
          <p:nvPr/>
        </p:nvSpPr>
        <p:spPr>
          <a:xfrm>
            <a:off x="1608082" y="0"/>
            <a:ext cx="11114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Parmi la Sierra </a:t>
            </a:r>
            <a:r>
              <a:rPr lang="fr-FR" b="1" i="1" dirty="0" err="1">
                <a:solidFill>
                  <a:srgbClr val="FFFF00"/>
                </a:solidFill>
              </a:rPr>
              <a:t>Névada</a:t>
            </a:r>
            <a:r>
              <a:rPr lang="fr-FR" b="1" i="1" dirty="0">
                <a:solidFill>
                  <a:srgbClr val="FFFF00"/>
                </a:solidFill>
              </a:rPr>
              <a:t> , Californie , Huile Sur Toile &lt; 1868 &gt; Musée Américain Smithsonian</a:t>
            </a:r>
          </a:p>
        </p:txBody>
      </p:sp>
    </p:spTree>
    <p:extLst>
      <p:ext uri="{BB962C8B-B14F-4D97-AF65-F5344CB8AC3E}">
        <p14:creationId xmlns:p14="http://schemas.microsoft.com/office/powerpoint/2010/main" val="27209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lac&#10;&#10;Description générée automatiquement">
            <a:extLst>
              <a:ext uri="{FF2B5EF4-FFF2-40B4-BE49-F238E27FC236}">
                <a16:creationId xmlns:a16="http://schemas.microsoft.com/office/drawing/2014/main" id="{D9E9C39C-E700-B237-C8F8-0C5E81AE4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42900"/>
            <a:ext cx="7620000" cy="61722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C007F8-1514-2D60-CAC9-E567694F8FC8}"/>
              </a:ext>
            </a:extLst>
          </p:cNvPr>
          <p:cNvSpPr txBox="1"/>
          <p:nvPr/>
        </p:nvSpPr>
        <p:spPr>
          <a:xfrm>
            <a:off x="9906000" y="4177861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Dans Les Sierras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, Huile Sur Toile 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&lt; 1868 &gt; musée Fogg</a:t>
            </a:r>
          </a:p>
        </p:txBody>
      </p:sp>
    </p:spTree>
    <p:extLst>
      <p:ext uri="{BB962C8B-B14F-4D97-AF65-F5344CB8AC3E}">
        <p14:creationId xmlns:p14="http://schemas.microsoft.com/office/powerpoint/2010/main" val="1467164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vague, sport aquatique&#10;&#10;Description générée automatiquement">
            <a:extLst>
              <a:ext uri="{FF2B5EF4-FFF2-40B4-BE49-F238E27FC236}">
                <a16:creationId xmlns:a16="http://schemas.microsoft.com/office/drawing/2014/main" id="{CE96FA26-ED05-215D-B1C6-9AF62218C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04837"/>
            <a:ext cx="7620000" cy="56483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33D195-4518-DB8B-9A43-233464BCD0CB}"/>
              </a:ext>
            </a:extLst>
          </p:cNvPr>
          <p:cNvSpPr txBox="1"/>
          <p:nvPr/>
        </p:nvSpPr>
        <p:spPr>
          <a:xfrm>
            <a:off x="2286000" y="235505"/>
            <a:ext cx="10294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Chutes du Niagara , Huile Sur Toile  , &lt; 1869 &gt;  musée mémorial MH De Young</a:t>
            </a:r>
          </a:p>
        </p:txBody>
      </p:sp>
    </p:spTree>
    <p:extLst>
      <p:ext uri="{BB962C8B-B14F-4D97-AF65-F5344CB8AC3E}">
        <p14:creationId xmlns:p14="http://schemas.microsoft.com/office/powerpoint/2010/main" val="693798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au, extérieur, rivière&#10;&#10;Description générée automatiquement">
            <a:extLst>
              <a:ext uri="{FF2B5EF4-FFF2-40B4-BE49-F238E27FC236}">
                <a16:creationId xmlns:a16="http://schemas.microsoft.com/office/drawing/2014/main" id="{C7B182F8-C896-5074-A611-5EFC177C2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9979" y="548640"/>
            <a:ext cx="9492042" cy="578565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D94EDC-66C8-7BC3-0914-B929568F80C5}"/>
              </a:ext>
            </a:extLst>
          </p:cNvPr>
          <p:cNvSpPr txBox="1"/>
          <p:nvPr/>
        </p:nvSpPr>
        <p:spPr>
          <a:xfrm>
            <a:off x="1072055" y="95960"/>
            <a:ext cx="10531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Baie de san – Francisco , Huile Sur  carton marouflé sur Carton ,musée d’art  américain Smithsonian</a:t>
            </a:r>
          </a:p>
        </p:txBody>
      </p:sp>
    </p:spTree>
    <p:extLst>
      <p:ext uri="{BB962C8B-B14F-4D97-AF65-F5344CB8AC3E}">
        <p14:creationId xmlns:p14="http://schemas.microsoft.com/office/powerpoint/2010/main" val="4107038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haut-plateau&#10;&#10;Description générée automatiquement">
            <a:extLst>
              <a:ext uri="{FF2B5EF4-FFF2-40B4-BE49-F238E27FC236}">
                <a16:creationId xmlns:a16="http://schemas.microsoft.com/office/drawing/2014/main" id="{8F351A8D-A8CF-532C-7CE2-81C0290AD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687" y="361950"/>
            <a:ext cx="9415072" cy="61341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65649-2F33-064B-41F6-391D1289D6C2}"/>
              </a:ext>
            </a:extLst>
          </p:cNvPr>
          <p:cNvSpPr txBox="1"/>
          <p:nvPr/>
        </p:nvSpPr>
        <p:spPr>
          <a:xfrm>
            <a:off x="10168759" y="3578772"/>
            <a:ext cx="20232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Mont </a:t>
            </a:r>
            <a:r>
              <a:rPr lang="fr-FR" b="1" i="1" dirty="0" err="1">
                <a:solidFill>
                  <a:srgbClr val="FFFF00"/>
                </a:solidFill>
              </a:rPr>
              <a:t>Corcoran</a:t>
            </a:r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Huile sur Toile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&lt; 1876 – 1877 &gt;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Galerie Nationale D’art</a:t>
            </a:r>
          </a:p>
        </p:txBody>
      </p:sp>
    </p:spTree>
    <p:extLst>
      <p:ext uri="{BB962C8B-B14F-4D97-AF65-F5344CB8AC3E}">
        <p14:creationId xmlns:p14="http://schemas.microsoft.com/office/powerpoint/2010/main" val="1541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forêt, peinture&#10;&#10;Description générée automatiquement">
            <a:extLst>
              <a:ext uri="{FF2B5EF4-FFF2-40B4-BE49-F238E27FC236}">
                <a16:creationId xmlns:a16="http://schemas.microsoft.com/office/drawing/2014/main" id="{3DF09673-8C6E-AE3B-5514-E74104B99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76275"/>
            <a:ext cx="7620000" cy="550545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A5371E-6C95-AD66-5A37-E4FB923ED7E3}"/>
              </a:ext>
            </a:extLst>
          </p:cNvPr>
          <p:cNvSpPr txBox="1"/>
          <p:nvPr/>
        </p:nvSpPr>
        <p:spPr>
          <a:xfrm>
            <a:off x="2286000" y="173757"/>
            <a:ext cx="10310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Camp De Chasseur ,Huile Sur Toile , &lt; 1880 &gt; musée Des Beaux Arts Boston</a:t>
            </a:r>
          </a:p>
        </p:txBody>
      </p:sp>
    </p:spTree>
    <p:extLst>
      <p:ext uri="{BB962C8B-B14F-4D97-AF65-F5344CB8AC3E}">
        <p14:creationId xmlns:p14="http://schemas.microsoft.com/office/powerpoint/2010/main" val="2408460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mammifère&#10;&#10;Description générée automatiquement">
            <a:extLst>
              <a:ext uri="{FF2B5EF4-FFF2-40B4-BE49-F238E27FC236}">
                <a16:creationId xmlns:a16="http://schemas.microsoft.com/office/drawing/2014/main" id="{6BC2CD36-6778-848F-7393-CF9861615D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3164" y="598516"/>
            <a:ext cx="9310254" cy="563602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DAEC4C-1D3C-807C-113D-F9C2A37A4BA2}"/>
              </a:ext>
            </a:extLst>
          </p:cNvPr>
          <p:cNvSpPr txBox="1"/>
          <p:nvPr/>
        </p:nvSpPr>
        <p:spPr>
          <a:xfrm>
            <a:off x="2285999" y="229184"/>
            <a:ext cx="10531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Dernier Des Bisons  ,Huile Sur Toile ;&lt; 1888 &gt; Buffalo Bill  Centre De L’Ouest</a:t>
            </a:r>
          </a:p>
        </p:txBody>
      </p:sp>
    </p:spTree>
    <p:extLst>
      <p:ext uri="{BB962C8B-B14F-4D97-AF65-F5344CB8AC3E}">
        <p14:creationId xmlns:p14="http://schemas.microsoft.com/office/powerpoint/2010/main" val="2658846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ontagne, herbe, extérieur, nature&#10;&#10;Description générée automatiquement">
            <a:extLst>
              <a:ext uri="{FF2B5EF4-FFF2-40B4-BE49-F238E27FC236}">
                <a16:creationId xmlns:a16="http://schemas.microsoft.com/office/drawing/2014/main" id="{620EE76E-5B2B-0EF2-E471-7CE65F32F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273" y="834189"/>
            <a:ext cx="10299031" cy="537410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B14A39-D7D8-97EE-4E0D-F3B24D986408}"/>
              </a:ext>
            </a:extLst>
          </p:cNvPr>
          <p:cNvSpPr txBox="1"/>
          <p:nvPr/>
        </p:nvSpPr>
        <p:spPr>
          <a:xfrm>
            <a:off x="1226201" y="280373"/>
            <a:ext cx="10766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The Rocky </a:t>
            </a:r>
            <a:r>
              <a:rPr lang="fr-FR" b="1" i="1" dirty="0" err="1">
                <a:solidFill>
                  <a:srgbClr val="FFFF00"/>
                </a:solidFill>
              </a:rPr>
              <a:t>Mountains</a:t>
            </a:r>
            <a:r>
              <a:rPr lang="fr-FR" b="1" i="1" dirty="0">
                <a:solidFill>
                  <a:srgbClr val="FFFF00"/>
                </a:solidFill>
              </a:rPr>
              <a:t> , Lander ‘s  Peak , Huile sur Toile  &lt; 1863 &gt; </a:t>
            </a:r>
            <a:r>
              <a:rPr lang="fr-FR" b="1" i="1" dirty="0" err="1">
                <a:solidFill>
                  <a:srgbClr val="FFFF00"/>
                </a:solidFill>
              </a:rPr>
              <a:t>Métropolitan</a:t>
            </a:r>
            <a:r>
              <a:rPr lang="fr-FR" b="1" i="1" dirty="0">
                <a:solidFill>
                  <a:srgbClr val="FFFF00"/>
                </a:solidFill>
              </a:rPr>
              <a:t>  Muséum D ’Art</a:t>
            </a:r>
          </a:p>
        </p:txBody>
      </p:sp>
    </p:spTree>
    <p:extLst>
      <p:ext uri="{BB962C8B-B14F-4D97-AF65-F5344CB8AC3E}">
        <p14:creationId xmlns:p14="http://schemas.microsoft.com/office/powerpoint/2010/main" val="3348351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eux, groupe, pierre&#10;&#10;Description générée automatiquement">
            <a:extLst>
              <a:ext uri="{FF2B5EF4-FFF2-40B4-BE49-F238E27FC236}">
                <a16:creationId xmlns:a16="http://schemas.microsoft.com/office/drawing/2014/main" id="{399B2B3B-E71E-2C41-D8FB-A3E521FE7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913" y="620052"/>
            <a:ext cx="9326880" cy="561789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57E1A-1492-0A29-87B7-71AF09C245C0}"/>
              </a:ext>
            </a:extLst>
          </p:cNvPr>
          <p:cNvSpPr txBox="1"/>
          <p:nvPr/>
        </p:nvSpPr>
        <p:spPr>
          <a:xfrm>
            <a:off x="1014152" y="131888"/>
            <a:ext cx="11571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Marché </a:t>
            </a:r>
            <a:r>
              <a:rPr lang="fr-FR" b="1" i="1" dirty="0" err="1">
                <a:solidFill>
                  <a:srgbClr val="FFFF00"/>
                </a:solidFill>
              </a:rPr>
              <a:t>ayu</a:t>
            </a:r>
            <a:r>
              <a:rPr lang="fr-FR" b="1" i="1" dirty="0">
                <a:solidFill>
                  <a:srgbClr val="FFFF00"/>
                </a:solidFill>
              </a:rPr>
              <a:t> Poisson Romain ,Arc d’Octave  , Huile sur toile  &lt; 1858 &gt; Sans Francisco de Young muséum</a:t>
            </a:r>
          </a:p>
        </p:txBody>
      </p:sp>
    </p:spTree>
    <p:extLst>
      <p:ext uri="{BB962C8B-B14F-4D97-AF65-F5344CB8AC3E}">
        <p14:creationId xmlns:p14="http://schemas.microsoft.com/office/powerpoint/2010/main" val="1045172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texte, vallée, nature, canyon&#10;&#10;Description générée automatiquement">
            <a:extLst>
              <a:ext uri="{FF2B5EF4-FFF2-40B4-BE49-F238E27FC236}">
                <a16:creationId xmlns:a16="http://schemas.microsoft.com/office/drawing/2014/main" id="{15F39F59-1749-3F56-89F8-55E18B15A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035" y="804862"/>
            <a:ext cx="9493135" cy="524827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48D2E9-28B2-C94F-4709-E26B3BBCD680}"/>
              </a:ext>
            </a:extLst>
          </p:cNvPr>
          <p:cNvSpPr txBox="1"/>
          <p:nvPr/>
        </p:nvSpPr>
        <p:spPr>
          <a:xfrm>
            <a:off x="2110153" y="378097"/>
            <a:ext cx="9240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Montagnes Rocheuses , Huile sur Toile &lt; 1866 &gt;  musée Etats –unis non préciser</a:t>
            </a:r>
          </a:p>
        </p:txBody>
      </p:sp>
    </p:spTree>
    <p:extLst>
      <p:ext uri="{BB962C8B-B14F-4D97-AF65-F5344CB8AC3E}">
        <p14:creationId xmlns:p14="http://schemas.microsoft.com/office/powerpoint/2010/main" val="3130770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ontagne, neige, extérieur&#10;&#10;Description générée automatiquement">
            <a:extLst>
              <a:ext uri="{FF2B5EF4-FFF2-40B4-BE49-F238E27FC236}">
                <a16:creationId xmlns:a16="http://schemas.microsoft.com/office/drawing/2014/main" id="{9EB76AE5-3147-30E2-58DC-92E2F2C9F5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446" y="562708"/>
            <a:ext cx="8968154" cy="573258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616F57-E805-7C21-A445-E9B8A38A8E9F}"/>
              </a:ext>
            </a:extLst>
          </p:cNvPr>
          <p:cNvSpPr txBox="1"/>
          <p:nvPr/>
        </p:nvSpPr>
        <p:spPr>
          <a:xfrm>
            <a:off x="1283677" y="52809"/>
            <a:ext cx="10304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Rocheuses Canadiennes ( Lac Louise ) Huile sur papier monté sur Carton &lt; 1889 &gt; musée Californie </a:t>
            </a:r>
          </a:p>
        </p:txBody>
      </p:sp>
    </p:spTree>
    <p:extLst>
      <p:ext uri="{BB962C8B-B14F-4D97-AF65-F5344CB8AC3E}">
        <p14:creationId xmlns:p14="http://schemas.microsoft.com/office/powerpoint/2010/main" val="13073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montagne, extérieur&#10;&#10;Description générée automatiquement">
            <a:extLst>
              <a:ext uri="{FF2B5EF4-FFF2-40B4-BE49-F238E27FC236}">
                <a16:creationId xmlns:a16="http://schemas.microsoft.com/office/drawing/2014/main" id="{298E275D-BD55-08F5-4B06-153095A197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6370" y="580292"/>
            <a:ext cx="9319260" cy="566224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406B3D8-C3EB-811C-18ED-1C77AA1515A4}"/>
              </a:ext>
            </a:extLst>
          </p:cNvPr>
          <p:cNvSpPr txBox="1"/>
          <p:nvPr/>
        </p:nvSpPr>
        <p:spPr>
          <a:xfrm>
            <a:off x="2919046" y="210960"/>
            <a:ext cx="9777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Cervin , Huile Sur Papier – toile &lt; 1867 &gt; musé D’Art De Dallas</a:t>
            </a:r>
          </a:p>
        </p:txBody>
      </p:sp>
    </p:spTree>
    <p:extLst>
      <p:ext uri="{BB962C8B-B14F-4D97-AF65-F5344CB8AC3E}">
        <p14:creationId xmlns:p14="http://schemas.microsoft.com/office/powerpoint/2010/main" val="1660672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lante&#10;&#10;Description générée automatiquement">
            <a:extLst>
              <a:ext uri="{FF2B5EF4-FFF2-40B4-BE49-F238E27FC236}">
                <a16:creationId xmlns:a16="http://schemas.microsoft.com/office/drawing/2014/main" id="{E3265BB8-0332-4E49-C71C-4D5C5E813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633045"/>
            <a:ext cx="10160000" cy="573258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21B98F-BC22-DD5F-A372-45CE03411FC9}"/>
              </a:ext>
            </a:extLst>
          </p:cNvPr>
          <p:cNvSpPr txBox="1"/>
          <p:nvPr/>
        </p:nvSpPr>
        <p:spPr>
          <a:xfrm>
            <a:off x="2387600" y="263713"/>
            <a:ext cx="10800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Voiliers Sur L’ Hudson à </a:t>
            </a:r>
            <a:r>
              <a:rPr lang="fr-FR" b="1" i="1" dirty="0" err="1">
                <a:solidFill>
                  <a:srgbClr val="FFFF00"/>
                </a:solidFill>
              </a:rPr>
              <a:t>Irvington</a:t>
            </a:r>
            <a:r>
              <a:rPr lang="fr-FR" b="1" i="1" dirty="0">
                <a:solidFill>
                  <a:srgbClr val="FFFF00"/>
                </a:solidFill>
              </a:rPr>
              <a:t> ,  Huile Sur Toile  &lt; 1889 &gt; Musée Inconnue</a:t>
            </a:r>
          </a:p>
        </p:txBody>
      </p:sp>
    </p:spTree>
    <p:extLst>
      <p:ext uri="{BB962C8B-B14F-4D97-AF65-F5344CB8AC3E}">
        <p14:creationId xmlns:p14="http://schemas.microsoft.com/office/powerpoint/2010/main" val="3528106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ature&#10;&#10;Description générée automatiquement">
            <a:extLst>
              <a:ext uri="{FF2B5EF4-FFF2-40B4-BE49-F238E27FC236}">
                <a16:creationId xmlns:a16="http://schemas.microsoft.com/office/drawing/2014/main" id="{9B7C5F4D-6746-0D9E-B48A-24760BA01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192" y="597877"/>
            <a:ext cx="9583615" cy="553915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95E63-3A6C-3CDB-A24E-EF2F4BD87286}"/>
              </a:ext>
            </a:extLst>
          </p:cNvPr>
          <p:cNvSpPr txBox="1"/>
          <p:nvPr/>
        </p:nvSpPr>
        <p:spPr>
          <a:xfrm>
            <a:off x="1304192" y="228545"/>
            <a:ext cx="11289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débarquement De Colomb , Huile sur Toile  &lt;1893 &gt; appartient à la Ville de Plainfield New Jersey</a:t>
            </a:r>
          </a:p>
        </p:txBody>
      </p:sp>
    </p:spTree>
    <p:extLst>
      <p:ext uri="{BB962C8B-B14F-4D97-AF65-F5344CB8AC3E}">
        <p14:creationId xmlns:p14="http://schemas.microsoft.com/office/powerpoint/2010/main" val="4082536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&#10;&#10;Description générée automatiquement">
            <a:extLst>
              <a:ext uri="{FF2B5EF4-FFF2-40B4-BE49-F238E27FC236}">
                <a16:creationId xmlns:a16="http://schemas.microsoft.com/office/drawing/2014/main" id="{877729F2-F4E0-105F-E239-07A866C69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0762" y="728662"/>
            <a:ext cx="7610475" cy="540067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0E930E-6692-C64A-61A0-9688B4F69575}"/>
              </a:ext>
            </a:extLst>
          </p:cNvPr>
          <p:cNvSpPr txBox="1"/>
          <p:nvPr/>
        </p:nvSpPr>
        <p:spPr>
          <a:xfrm>
            <a:off x="477716" y="183484"/>
            <a:ext cx="11482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Une Vue Au Bahamas , Huile Sur Papier Marouflé Sur Boa Date Inconnue  cette œuvre est dans son pays d’origine</a:t>
            </a:r>
          </a:p>
        </p:txBody>
      </p:sp>
    </p:spTree>
    <p:extLst>
      <p:ext uri="{BB962C8B-B14F-4D97-AF65-F5344CB8AC3E}">
        <p14:creationId xmlns:p14="http://schemas.microsoft.com/office/powerpoint/2010/main" val="1567662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mouton, extérieur, montagne&#10;&#10;Description générée automatiquement">
            <a:extLst>
              <a:ext uri="{FF2B5EF4-FFF2-40B4-BE49-F238E27FC236}">
                <a16:creationId xmlns:a16="http://schemas.microsoft.com/office/drawing/2014/main" id="{8EC0F190-E19E-B8A1-898E-3CC16CA90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869" y="527538"/>
            <a:ext cx="9302261" cy="580292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C79CA7-18D8-2E6C-81D9-9346A85CE024}"/>
              </a:ext>
            </a:extLst>
          </p:cNvPr>
          <p:cNvSpPr txBox="1"/>
          <p:nvPr/>
        </p:nvSpPr>
        <p:spPr>
          <a:xfrm>
            <a:off x="123092" y="0"/>
            <a:ext cx="1183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Un Mouton  des Rocheuses ,Montana , Huile Sur Papier Marouflé sur Carton  &lt; 1879 &gt; L’œuvre est dans son pays d’origine</a:t>
            </a:r>
          </a:p>
        </p:txBody>
      </p:sp>
    </p:spTree>
    <p:extLst>
      <p:ext uri="{BB962C8B-B14F-4D97-AF65-F5344CB8AC3E}">
        <p14:creationId xmlns:p14="http://schemas.microsoft.com/office/powerpoint/2010/main" val="4157170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xtérieur, ciel, eau&#10;&#10;Description générée automatiquement">
            <a:extLst>
              <a:ext uri="{FF2B5EF4-FFF2-40B4-BE49-F238E27FC236}">
                <a16:creationId xmlns:a16="http://schemas.microsoft.com/office/drawing/2014/main" id="{91CAB2A3-3648-A445-2ADD-4FBFE06F5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754" y="615462"/>
            <a:ext cx="9508492" cy="567983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A25A6F-7289-350D-D35A-D1389A828A5F}"/>
              </a:ext>
            </a:extLst>
          </p:cNvPr>
          <p:cNvSpPr txBox="1"/>
          <p:nvPr/>
        </p:nvSpPr>
        <p:spPr>
          <a:xfrm>
            <a:off x="1377462" y="193376"/>
            <a:ext cx="11113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Port de Nassau , Huile Sur Papier Marouflé sur Carton  &lt; 1877 &gt; Musée mémorial MH De Young</a:t>
            </a:r>
          </a:p>
        </p:txBody>
      </p:sp>
    </p:spTree>
    <p:extLst>
      <p:ext uri="{BB962C8B-B14F-4D97-AF65-F5344CB8AC3E}">
        <p14:creationId xmlns:p14="http://schemas.microsoft.com/office/powerpoint/2010/main" val="3155388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nature, roche&#10;&#10;Description générée automatiquement">
            <a:extLst>
              <a:ext uri="{FF2B5EF4-FFF2-40B4-BE49-F238E27FC236}">
                <a16:creationId xmlns:a16="http://schemas.microsoft.com/office/drawing/2014/main" id="{80808D08-C5C8-77A2-7EA7-129820ED9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6906" y="580292"/>
            <a:ext cx="9558188" cy="569741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D0E740-216A-B5B9-4A4E-8066E44AD875}"/>
              </a:ext>
            </a:extLst>
          </p:cNvPr>
          <p:cNvSpPr txBox="1"/>
          <p:nvPr/>
        </p:nvSpPr>
        <p:spPr>
          <a:xfrm>
            <a:off x="2178552" y="210960"/>
            <a:ext cx="10640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Seal  Rock ,Californie  , Huile Sur Papier Marouflé Sur Toile, &lt; 1872 &gt; Collection privé</a:t>
            </a:r>
          </a:p>
        </p:txBody>
      </p:sp>
    </p:spTree>
    <p:extLst>
      <p:ext uri="{BB962C8B-B14F-4D97-AF65-F5344CB8AC3E}">
        <p14:creationId xmlns:p14="http://schemas.microsoft.com/office/powerpoint/2010/main" val="105457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BBA6B9-4F2B-8E72-3B13-FEC2CC1DB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7815" y="719137"/>
            <a:ext cx="9636370" cy="54197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75F5F4E-E33D-271A-2F6E-BB8B873A0D1E}"/>
              </a:ext>
            </a:extLst>
          </p:cNvPr>
          <p:cNvSpPr txBox="1"/>
          <p:nvPr/>
        </p:nvSpPr>
        <p:spPr>
          <a:xfrm>
            <a:off x="281354" y="219777"/>
            <a:ext cx="11910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Lever Du Soleil Dans les Sierras , Huile sur papier Marouflé  sur Carton , &lt; 1872 &gt;Musée D’Art Américain  Smithsonian</a:t>
            </a:r>
          </a:p>
        </p:txBody>
      </p:sp>
    </p:spTree>
    <p:extLst>
      <p:ext uri="{BB962C8B-B14F-4D97-AF65-F5344CB8AC3E}">
        <p14:creationId xmlns:p14="http://schemas.microsoft.com/office/powerpoint/2010/main" val="3247123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plante, arbre&#10;&#10;Description générée automatiquement">
            <a:extLst>
              <a:ext uri="{FF2B5EF4-FFF2-40B4-BE49-F238E27FC236}">
                <a16:creationId xmlns:a16="http://schemas.microsoft.com/office/drawing/2014/main" id="{235D019B-DD80-B222-EDCA-6309685F4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57" y="668215"/>
            <a:ext cx="10870885" cy="566224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12C416-7CD0-7A37-47EC-E9EAE18FC330}"/>
              </a:ext>
            </a:extLst>
          </p:cNvPr>
          <p:cNvSpPr txBox="1"/>
          <p:nvPr/>
        </p:nvSpPr>
        <p:spPr>
          <a:xfrm>
            <a:off x="1592542" y="228542"/>
            <a:ext cx="10734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Chutes De Saint Antoine , Huile sur Toile  &lt; 1880 – 1887 &gt; musée </a:t>
            </a:r>
            <a:r>
              <a:rPr lang="fr-FR" b="1" i="1" dirty="0" err="1">
                <a:solidFill>
                  <a:srgbClr val="FFFF00"/>
                </a:solidFill>
              </a:rPr>
              <a:t>thyssen</a:t>
            </a:r>
            <a:r>
              <a:rPr lang="fr-FR" b="1" i="1" dirty="0">
                <a:solidFill>
                  <a:srgbClr val="FFFF00"/>
                </a:solidFill>
              </a:rPr>
              <a:t>  </a:t>
            </a:r>
            <a:r>
              <a:rPr lang="fr-FR" b="1" i="1" dirty="0" err="1">
                <a:solidFill>
                  <a:srgbClr val="FFFF00"/>
                </a:solidFill>
              </a:rPr>
              <a:t>Bornemisza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68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transport, bateau&#10;&#10;Description générée automatiquement">
            <a:extLst>
              <a:ext uri="{FF2B5EF4-FFF2-40B4-BE49-F238E27FC236}">
                <a16:creationId xmlns:a16="http://schemas.microsoft.com/office/drawing/2014/main" id="{3BD7D452-46F3-6CA3-39A7-A713AC0A9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42950"/>
            <a:ext cx="7620000" cy="53721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829001-7638-3605-198D-973FD3FEE4B0}"/>
              </a:ext>
            </a:extLst>
          </p:cNvPr>
          <p:cNvSpPr txBox="1"/>
          <p:nvPr/>
        </p:nvSpPr>
        <p:spPr>
          <a:xfrm>
            <a:off x="2819400" y="215439"/>
            <a:ext cx="937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Hommes Dans deux Canots  &lt; 1866 &gt;Huile Sur Toile Collection Privé</a:t>
            </a:r>
          </a:p>
        </p:txBody>
      </p:sp>
    </p:spTree>
    <p:extLst>
      <p:ext uri="{BB962C8B-B14F-4D97-AF65-F5344CB8AC3E}">
        <p14:creationId xmlns:p14="http://schemas.microsoft.com/office/powerpoint/2010/main" val="3577014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crépuscule, peinture&#10;&#10;Description générée automatiquement">
            <a:extLst>
              <a:ext uri="{FF2B5EF4-FFF2-40B4-BE49-F238E27FC236}">
                <a16:creationId xmlns:a16="http://schemas.microsoft.com/office/drawing/2014/main" id="{C33AF8EE-DDA1-3347-7531-55BEE3382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650630"/>
            <a:ext cx="10160000" cy="578533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F62E3E-D0A5-408E-DCB6-74511D95E696}"/>
              </a:ext>
            </a:extLst>
          </p:cNvPr>
          <p:cNvSpPr txBox="1"/>
          <p:nvPr/>
        </p:nvSpPr>
        <p:spPr>
          <a:xfrm>
            <a:off x="1582615" y="237365"/>
            <a:ext cx="10609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Sentier De L’Oregon( Feu de Camp &lt;1863 &gt; ,Huile sur Toile montée sur panneau  collection privé </a:t>
            </a:r>
          </a:p>
        </p:txBody>
      </p:sp>
    </p:spTree>
    <p:extLst>
      <p:ext uri="{BB962C8B-B14F-4D97-AF65-F5344CB8AC3E}">
        <p14:creationId xmlns:p14="http://schemas.microsoft.com/office/powerpoint/2010/main" val="242119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ontagne, ciel&#10;&#10;Description générée automatiquement">
            <a:extLst>
              <a:ext uri="{FF2B5EF4-FFF2-40B4-BE49-F238E27FC236}">
                <a16:creationId xmlns:a16="http://schemas.microsoft.com/office/drawing/2014/main" id="{EDB1578B-FD38-8C12-E21B-C1A163844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861" y="509954"/>
            <a:ext cx="9762278" cy="589084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017539-3CEC-E82B-0231-B46AD406C5B0}"/>
              </a:ext>
            </a:extLst>
          </p:cNvPr>
          <p:cNvSpPr txBox="1"/>
          <p:nvPr/>
        </p:nvSpPr>
        <p:spPr>
          <a:xfrm>
            <a:off x="2971800" y="140622"/>
            <a:ext cx="1100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Paysage Tyrolien, Huile sur toile &lt; 1868 &gt; musée d’art de Dallas</a:t>
            </a:r>
          </a:p>
        </p:txBody>
      </p:sp>
    </p:spTree>
    <p:extLst>
      <p:ext uri="{BB962C8B-B14F-4D97-AF65-F5344CB8AC3E}">
        <p14:creationId xmlns:p14="http://schemas.microsoft.com/office/powerpoint/2010/main" val="3334816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répuscule&#10;&#10;Description générée automatiquement">
            <a:extLst>
              <a:ext uri="{FF2B5EF4-FFF2-40B4-BE49-F238E27FC236}">
                <a16:creationId xmlns:a16="http://schemas.microsoft.com/office/drawing/2014/main" id="{98E996BF-BD4D-93D4-F328-757B1C7BE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554" y="650631"/>
            <a:ext cx="10726615" cy="562707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A278AA-DB26-7F58-E640-4287B8BDF153}"/>
              </a:ext>
            </a:extLst>
          </p:cNvPr>
          <p:cNvSpPr txBox="1"/>
          <p:nvPr/>
        </p:nvSpPr>
        <p:spPr>
          <a:xfrm>
            <a:off x="2162907" y="210959"/>
            <a:ext cx="930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L’Eté indien Sur le fleuve Hudson , Huile Sur Toile &lt; 1861 ) collection privée</a:t>
            </a:r>
          </a:p>
        </p:txBody>
      </p:sp>
    </p:spTree>
    <p:extLst>
      <p:ext uri="{BB962C8B-B14F-4D97-AF65-F5344CB8AC3E}">
        <p14:creationId xmlns:p14="http://schemas.microsoft.com/office/powerpoint/2010/main" val="2724003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herbe, crépuscule&#10;&#10;Description générée automatiquement">
            <a:extLst>
              <a:ext uri="{FF2B5EF4-FFF2-40B4-BE49-F238E27FC236}">
                <a16:creationId xmlns:a16="http://schemas.microsoft.com/office/drawing/2014/main" id="{704BF72F-7480-E430-7F9C-EC58AE085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684" y="659423"/>
            <a:ext cx="9794631" cy="553915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337EC1-13AD-2887-2686-1A96826E0638}"/>
              </a:ext>
            </a:extLst>
          </p:cNvPr>
          <p:cNvSpPr txBox="1"/>
          <p:nvPr/>
        </p:nvSpPr>
        <p:spPr>
          <a:xfrm>
            <a:off x="2866292" y="149441"/>
            <a:ext cx="9566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Principal Tropical , avec des Bateaux De Pêche Dans La Baie</a:t>
            </a:r>
          </a:p>
        </p:txBody>
      </p:sp>
    </p:spTree>
    <p:extLst>
      <p:ext uri="{BB962C8B-B14F-4D97-AF65-F5344CB8AC3E}">
        <p14:creationId xmlns:p14="http://schemas.microsoft.com/office/powerpoint/2010/main" val="99227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502</Words>
  <Application>Microsoft Office PowerPoint</Application>
  <PresentationFormat>Grand écran</PresentationFormat>
  <Paragraphs>35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2022-08-18T11:30:00Z</dcterms:created>
  <dcterms:modified xsi:type="dcterms:W3CDTF">2022-09-09T09:12:35Z</dcterms:modified>
</cp:coreProperties>
</file>