
<file path=[Content_Types].xml><?xml version="1.0" encoding="utf-8"?>
<Types xmlns="http://schemas.openxmlformats.org/package/2006/content-types">
  <Default Extension="bin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8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  <p:sldId id="286" r:id="rId31"/>
    <p:sldId id="284" r:id="rId32"/>
    <p:sldId id="287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FO+ds4yow8xA3CIf+LtiA==" hashData="dkz+99qymujlFpWz5yk97E8vqT8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691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534F7-C036-48B5-862A-7DF6A39FD3CB}" type="datetimeFigureOut">
              <a:rPr lang="fr-FR" smtClean="0"/>
              <a:t>25/05/2017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86E73-829E-42E8-9B29-A62FE1F6C8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6700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534F7-C036-48B5-862A-7DF6A39FD3CB}" type="datetimeFigureOut">
              <a:rPr lang="fr-FR" smtClean="0"/>
              <a:t>25/05/2017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86E73-829E-42E8-9B29-A62FE1F6C8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1479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534F7-C036-48B5-862A-7DF6A39FD3CB}" type="datetimeFigureOut">
              <a:rPr lang="fr-FR" smtClean="0"/>
              <a:t>25/05/2017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86E73-829E-42E8-9B29-A62FE1F6C8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4273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534F7-C036-48B5-862A-7DF6A39FD3CB}" type="datetimeFigureOut">
              <a:rPr lang="fr-FR" smtClean="0"/>
              <a:t>25/05/2017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86E73-829E-42E8-9B29-A62FE1F6C8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3493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534F7-C036-48B5-862A-7DF6A39FD3CB}" type="datetimeFigureOut">
              <a:rPr lang="fr-FR" smtClean="0"/>
              <a:t>25/05/2017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86E73-829E-42E8-9B29-A62FE1F6C8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4491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534F7-C036-48B5-862A-7DF6A39FD3CB}" type="datetimeFigureOut">
              <a:rPr lang="fr-FR" smtClean="0"/>
              <a:t>25/05/2017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86E73-829E-42E8-9B29-A62FE1F6C8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2366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534F7-C036-48B5-862A-7DF6A39FD3CB}" type="datetimeFigureOut">
              <a:rPr lang="fr-FR" smtClean="0"/>
              <a:t>25/05/2017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86E73-829E-42E8-9B29-A62FE1F6C8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1190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534F7-C036-48B5-862A-7DF6A39FD3CB}" type="datetimeFigureOut">
              <a:rPr lang="fr-FR" smtClean="0"/>
              <a:t>25/05/2017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86E73-829E-42E8-9B29-A62FE1F6C8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4272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534F7-C036-48B5-862A-7DF6A39FD3CB}" type="datetimeFigureOut">
              <a:rPr lang="fr-FR" smtClean="0"/>
              <a:t>25/05/2017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86E73-829E-42E8-9B29-A62FE1F6C8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0092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534F7-C036-48B5-862A-7DF6A39FD3CB}" type="datetimeFigureOut">
              <a:rPr lang="fr-FR" smtClean="0"/>
              <a:t>25/05/2017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86E73-829E-42E8-9B29-A62FE1F6C8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766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534F7-C036-48B5-862A-7DF6A39FD3CB}" type="datetimeFigureOut">
              <a:rPr lang="fr-FR" smtClean="0"/>
              <a:t>25/05/2017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86E73-829E-42E8-9B29-A62FE1F6C8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47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8534F7-C036-48B5-862A-7DF6A39FD3CB}" type="datetimeFigureOut">
              <a:rPr lang="fr-FR" smtClean="0"/>
              <a:t>25/05/2017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86E73-829E-42E8-9B29-A62FE1F6C8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0057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bin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papy16.net/" TargetMode="External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147000" y="1196752"/>
            <a:ext cx="590465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lgerian" panose="04020705040A02060702" pitchFamily="82" charset="0"/>
              </a:rPr>
              <a:t>De l’art avec des cure-dents</a:t>
            </a:r>
          </a:p>
          <a:p>
            <a:pPr algn="ctr"/>
            <a:r>
              <a:rPr lang="fr-FR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Que pouvez-vous faire avec un cure-dent ? </a:t>
            </a:r>
          </a:p>
          <a:p>
            <a:pPr algn="ctr"/>
            <a:r>
              <a:rPr lang="fr-FR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La réponse plus évidente consiste à utiliser ces petits bâtons en bois pour vos dents. </a:t>
            </a:r>
          </a:p>
          <a:p>
            <a:pPr algn="ctr"/>
            <a:r>
              <a:rPr lang="fr-FR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Stan </a:t>
            </a:r>
            <a:r>
              <a:rPr lang="fr-FR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Munro</a:t>
            </a:r>
            <a:r>
              <a:rPr lang="fr-FR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, un homme de 38 ans de </a:t>
            </a:r>
          </a:p>
          <a:p>
            <a:pPr algn="ctr"/>
            <a:r>
              <a:rPr lang="fr-FR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New-York, les utilise pour fabriqué des œuvres fantastiques. </a:t>
            </a:r>
          </a:p>
          <a:p>
            <a:pPr algn="ctr"/>
            <a:r>
              <a:rPr lang="fr-FR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Stan utilise des cure-dents pour son art depuis sa cinquième année à l'école et a fait de cette passion son métier.</a:t>
            </a:r>
          </a:p>
          <a:p>
            <a:pPr algn="ctr"/>
            <a:r>
              <a:rPr lang="fr-FR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Stan crée toutes ses sculptures à l'échelle, il est aidé par son épouse </a:t>
            </a:r>
            <a:r>
              <a:rPr lang="fr-FR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Suzi</a:t>
            </a:r>
            <a:r>
              <a:rPr lang="fr-FR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78578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8000">
        <p:plus/>
        <p:sndAc>
          <p:stSnd>
            <p:snd r:embed="rId2" name="voix.wav"/>
          </p:stSnd>
        </p:sndAc>
      </p:transition>
    </mc:Choice>
    <mc:Fallback xmlns="">
      <p:transition spd="slow" advTm="28000">
        <p:plus/>
        <p:sndAc>
          <p:stSnd>
            <p:snd r:embed="rId3" name="voix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548680"/>
            <a:ext cx="10297144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77606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  <p:sndAc>
          <p:stSnd loop="1">
            <p:snd r:embed="rId2" name="E viva espana - Paso doble.wav"/>
          </p:stSnd>
        </p:sndAc>
      </p:transition>
    </mc:Choice>
    <mc:Fallback xmlns="">
      <p:transition spd="slow" advTm="5000">
        <p:zoom/>
        <p:sndAc>
          <p:stSnd loop="1">
            <p:snd r:embed="rId4" name="E viva espana - Paso doble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548680"/>
            <a:ext cx="10153128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5192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548680"/>
            <a:ext cx="10225136" cy="5760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05734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548680"/>
            <a:ext cx="10225136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51833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548680"/>
            <a:ext cx="10081120" cy="5760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06012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548680"/>
            <a:ext cx="10153128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64437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548680"/>
            <a:ext cx="10153128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41539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548680"/>
            <a:ext cx="10153128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22132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548680"/>
            <a:ext cx="10225136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0391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548680"/>
            <a:ext cx="10153128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96331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548680"/>
            <a:ext cx="10225136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64118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548680"/>
            <a:ext cx="10225136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76956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620688"/>
            <a:ext cx="10225136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2648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620688"/>
            <a:ext cx="1008112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10266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548680"/>
            <a:ext cx="10081120" cy="56886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0411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548680"/>
            <a:ext cx="10153128" cy="5760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34423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548680"/>
            <a:ext cx="10225136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56148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548680"/>
            <a:ext cx="10153128" cy="5760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9505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548680"/>
            <a:ext cx="10225136" cy="5760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82373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548680"/>
            <a:ext cx="10153128" cy="5760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72814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548680"/>
            <a:ext cx="10225136" cy="58326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25302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548680"/>
            <a:ext cx="10225136" cy="5760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6326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620688"/>
            <a:ext cx="10153128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5214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548680"/>
            <a:ext cx="10225136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04680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548680"/>
            <a:ext cx="10225136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42651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620688"/>
            <a:ext cx="1008112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95449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548680"/>
            <a:ext cx="10153128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12614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548680"/>
            <a:ext cx="10225136" cy="5760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01916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548680"/>
            <a:ext cx="10153128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98494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548680"/>
            <a:ext cx="10225136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9419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zoom/>
      </p:transition>
    </mc:Choice>
    <mc:Fallback xmlns="">
      <p:transition spd="slow" advTm="5000">
        <p:zoom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548680"/>
            <a:ext cx="10225136" cy="58326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5663952" y="4293096"/>
            <a:ext cx="4104456" cy="1728192"/>
          </a:xfrm>
          <a:prstGeom prst="rect">
            <a:avLst/>
          </a:prstGeom>
          <a:noFill/>
        </p:spPr>
        <p:txBody>
          <a:bodyPr wrap="square" rtlCol="0">
            <a:prstTxWarp prst="textButtonPour">
              <a:avLst/>
            </a:prstTxWarp>
            <a:spAutoFit/>
            <a:scene3d>
              <a:camera prst="perspectiveLef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/>
            <a:r>
              <a:rPr lang="fr-FR" sz="2000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Algerian" panose="04020705040A02060702" pitchFamily="82" charset="0"/>
              </a:rPr>
              <a:t>Montage réalisation</a:t>
            </a:r>
            <a:br>
              <a:rPr lang="fr-FR" sz="2000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Algerian" panose="04020705040A02060702" pitchFamily="82" charset="0"/>
              </a:rPr>
            </a:br>
            <a:br>
              <a:rPr lang="fr-FR" sz="2000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Algerian" panose="04020705040A02060702" pitchFamily="82" charset="0"/>
              </a:rPr>
            </a:br>
            <a:r>
              <a:rPr lang="fr-FR" u="sng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https://papy16.net/</a:t>
            </a:r>
            <a:br>
              <a:rPr lang="fr-FR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fr-FR" sz="2000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Algerian" panose="04020705040A02060702" pitchFamily="82" charset="0"/>
              </a:rPr>
            </a:br>
            <a:r>
              <a:rPr lang="fr-FR" sz="2000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Algerian" panose="04020705040A02060702" pitchFamily="82" charset="0"/>
              </a:rPr>
              <a:t>Images Baba Mail</a:t>
            </a:r>
          </a:p>
        </p:txBody>
      </p:sp>
    </p:spTree>
    <p:extLst>
      <p:ext uri="{BB962C8B-B14F-4D97-AF65-F5344CB8AC3E}">
        <p14:creationId xmlns:p14="http://schemas.microsoft.com/office/powerpoint/2010/main" val="307196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Thème8</Template>
  <TotalTime>32</TotalTime>
  <Words>87</Words>
  <Application>Microsoft Office PowerPoint</Application>
  <PresentationFormat>Grand écran</PresentationFormat>
  <Paragraphs>8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7" baseType="lpstr">
      <vt:lpstr>Algerian</vt:lpstr>
      <vt:lpstr>Arial</vt:lpstr>
      <vt:lpstr>Calibri</vt:lpstr>
      <vt:lpstr>Times New Roman</vt:lpstr>
      <vt:lpstr>Thème8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Papy 16</dc:creator>
  <cp:lastModifiedBy>Jean-Claude</cp:lastModifiedBy>
  <cp:revision>12</cp:revision>
  <dcterms:created xsi:type="dcterms:W3CDTF">2014-12-25T08:48:46Z</dcterms:created>
  <dcterms:modified xsi:type="dcterms:W3CDTF">2017-05-25T05:19:10Z</dcterms:modified>
</cp:coreProperties>
</file>