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9" r:id="rId2"/>
    <p:sldId id="273" r:id="rId3"/>
    <p:sldId id="256" r:id="rId4"/>
    <p:sldId id="257" r:id="rId5"/>
    <p:sldId id="258" r:id="rId6"/>
    <p:sldId id="261" r:id="rId7"/>
    <p:sldId id="262" r:id="rId8"/>
    <p:sldId id="263" r:id="rId9"/>
    <p:sldId id="260" r:id="rId10"/>
    <p:sldId id="264" r:id="rId11"/>
    <p:sldId id="265" r:id="rId12"/>
    <p:sldId id="268" r:id="rId13"/>
    <p:sldId id="266" r:id="rId14"/>
    <p:sldId id="269" r:id="rId15"/>
    <p:sldId id="267" r:id="rId16"/>
    <p:sldId id="270" r:id="rId17"/>
    <p:sldId id="271" r:id="rId18"/>
    <p:sldId id="272" r:id="rId19"/>
    <p:sldId id="274" r:id="rId20"/>
    <p:sldId id="275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4OzsaIeYvSvBS9H8giwbg==" hashData="cZXKwoyxnfB+IRn+b9gdS9tXq4ff10J9MfmKBfg1wlsacNUiLW073QvpISMHf8HdWnLxBGz9RGmXkwV2iWkX7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63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375115-CA37-4AEA-AC55-7AEE88B46540}" type="datetimeFigureOut">
              <a:rPr lang="fr-FR" smtClean="0"/>
              <a:t>21/02/2022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06BAD1-B208-45C6-830E-22730633CB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86863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06BAD1-B208-45C6-830E-22730633CB9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28964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06BAD1-B208-45C6-830E-22730633CB96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43836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8B6805-F87C-4D86-9D98-844BB89A14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43FBBFD-D064-4E3A-9302-DADD782547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E0CF389-9ABF-410C-9ACB-0574C97EAB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53CB5-B7B0-48C4-9D06-7D5781EF98B4}" type="datetimeFigureOut">
              <a:rPr lang="fr-FR" smtClean="0"/>
              <a:t>21/02/2022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DBD8F0-B98A-48E9-9374-9757B6AAFA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B18211F-982A-4C29-A57D-54F6F61D3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94245-0A5D-4C68-82AD-5DAC4F82C2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8436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88DD30-DDCA-4633-9532-C352FCA16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B456407-F73E-479C-9D2F-F40BE0E21D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0371EA7-85F9-450A-89E7-E1F5314953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53CB5-B7B0-48C4-9D06-7D5781EF98B4}" type="datetimeFigureOut">
              <a:rPr lang="fr-FR" smtClean="0"/>
              <a:t>21/02/2022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C765844-CF39-435E-A7D5-48B95E5DED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42A0278-5CC2-48C8-AAE9-6C1EC8F079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94245-0A5D-4C68-82AD-5DAC4F82C2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1281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DA3585-8F47-48BB-AF23-A58CA663B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1D85988-E8B2-4B06-9740-4B7AE3D6E3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3B9F1E7-2ACE-44E6-8582-A54549AE05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53CB5-B7B0-48C4-9D06-7D5781EF98B4}" type="datetimeFigureOut">
              <a:rPr lang="fr-FR" smtClean="0"/>
              <a:t>21/02/2022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5F9FD81-F7AF-46B8-A5B6-9B7F8AD8AC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07686E6-B9A0-4253-B463-550D8A9F77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94245-0A5D-4C68-82AD-5DAC4F82C2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4492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B56D49-3DCC-4F44-A136-C0B88FE972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79F7E9B-8D8F-4726-82EC-4EF4B77745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452B8DF-3420-4FB0-8A6C-C6D0179C27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5B63C4B-5975-4FA8-90EC-553E3E6840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53CB5-B7B0-48C4-9D06-7D5781EF98B4}" type="datetimeFigureOut">
              <a:rPr lang="fr-FR" smtClean="0"/>
              <a:t>21/02/2022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BB0E9D3-FD2C-4A27-8FC3-9CA77F71D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36E5B6D-C91B-439A-A8EF-DA777F40CE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94245-0A5D-4C68-82AD-5DAC4F82C2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9419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B1E823-5F69-4B76-8A8E-051B272B46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4D80A6A-3E72-484E-A141-3725AC6243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4027D01-5188-4836-AF09-4BC88FEC0F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ECDED00-45BF-4F9A-9DD2-8DDE758CDD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777CD26-8651-423D-9900-484ADAAEC6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7AC631A-ADCC-421A-B21C-F87AD5063C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53CB5-B7B0-48C4-9D06-7D5781EF98B4}" type="datetimeFigureOut">
              <a:rPr lang="fr-FR" smtClean="0"/>
              <a:t>21/02/2022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A580983-C317-4429-A00C-CDA3B14F90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EEC8430-60EA-46C5-B278-8D8CAB69A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94245-0A5D-4C68-82AD-5DAC4F82C2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9123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1BACFF-0BA2-4734-B36F-C4A5234892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8A0D883-8746-453A-BB75-94E17EA6E7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53CB5-B7B0-48C4-9D06-7D5781EF98B4}" type="datetimeFigureOut">
              <a:rPr lang="fr-FR" smtClean="0"/>
              <a:t>21/02/2022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51F4035-687F-4777-82FD-17387432E8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ADC75F9-FCE3-45BB-927C-E4BE722D05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94245-0A5D-4C68-82AD-5DAC4F82C2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5391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47DD2C0-01F6-4EFE-9A73-4EE64F8B36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53CB5-B7B0-48C4-9D06-7D5781EF98B4}" type="datetimeFigureOut">
              <a:rPr lang="fr-FR" smtClean="0"/>
              <a:t>21/02/2022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C4579D2-3AEC-4C1E-9689-E3B606E385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9D1292D-4103-4212-A893-A251384D65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94245-0A5D-4C68-82AD-5DAC4F82C2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6151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3AD789-C079-404A-B0BB-1EF66C8AB6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74C152-A3A7-47B8-AF88-7B8CC67E42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8CCA9A5-1202-4BA3-9ABB-C74F6BBB99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1A2878C-38DA-437C-8A4B-F603710FA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53CB5-B7B0-48C4-9D06-7D5781EF98B4}" type="datetimeFigureOut">
              <a:rPr lang="fr-FR" smtClean="0"/>
              <a:t>21/02/2022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A80EC2C-3D07-47EC-BDE4-A4FB0DA84E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EDD2123-CF41-4EC4-94CA-DBD17FA8B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94245-0A5D-4C68-82AD-5DAC4F82C2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9490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FC2D14-F212-481A-913E-174239AEAF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275D84E-E45D-4906-84D3-CA8A97F1927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B14AA9E-9363-4025-B30E-86B682AA3E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76B397D-4B97-4A19-B37A-D5211CEDB4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53CB5-B7B0-48C4-9D06-7D5781EF98B4}" type="datetimeFigureOut">
              <a:rPr lang="fr-FR" smtClean="0"/>
              <a:t>21/02/2022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9E7706A-9F05-4C69-A10A-1337B7BEA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9671ECA-1586-4CC1-A7F9-A10E4B929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94245-0A5D-4C68-82AD-5DAC4F82C2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67433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F63B99-6DB7-4DA8-9D1F-F1CC606E2B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F9E81DA-00BE-43C7-9A08-4C09C62DED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5A220CF-E9B5-4C8B-B5F9-E6E115F07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53CB5-B7B0-48C4-9D06-7D5781EF98B4}" type="datetimeFigureOut">
              <a:rPr lang="fr-FR" smtClean="0"/>
              <a:t>21/02/2022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5B40EA-82D8-47E0-B28B-7D29FFDBE5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6D0E164-1358-4A04-92C6-EAE29A192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94245-0A5D-4C68-82AD-5DAC4F82C2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99673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F305BF6-F6B1-4576-9811-655AC6FDA1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ECD9148-B0E8-4A20-AE8D-686997D9CA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13E85F1-680C-489C-B16E-8F876670B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53CB5-B7B0-48C4-9D06-7D5781EF98B4}" type="datetimeFigureOut">
              <a:rPr lang="fr-FR" smtClean="0"/>
              <a:t>21/02/2022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54E89A-160F-4893-A3CB-BC161A1BD5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D5A981E-9EF8-48DC-A63F-C389A4778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94245-0A5D-4C68-82AD-5DAC4F82C2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826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50DE004-FDF6-4746-8F68-7CBF222BB2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F8D34DA-F4C1-4B47-98D5-9BE6E404EE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57B6093-D695-446E-9DED-575EA1A912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553CB5-B7B0-48C4-9D06-7D5781EF98B4}" type="datetimeFigureOut">
              <a:rPr lang="fr-FR" smtClean="0"/>
              <a:t>21/02/2022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8E3FBB4-0C7F-45C1-859B-3C4E372F6D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81038E-18A8-4530-9779-B6E8DFD2EB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A94245-0A5D-4C68-82AD-5DAC4F82C2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917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8C55EC2-3331-48B0-9A35-3C88BE173D5A}"/>
              </a:ext>
            </a:extLst>
          </p:cNvPr>
          <p:cNvSpPr/>
          <p:nvPr/>
        </p:nvSpPr>
        <p:spPr>
          <a:xfrm>
            <a:off x="-144379" y="2470484"/>
            <a:ext cx="1233638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Lorient Vous Propose Le Canal Saint Martin</a:t>
            </a:r>
          </a:p>
        </p:txBody>
      </p:sp>
    </p:spTree>
    <p:extLst>
      <p:ext uri="{BB962C8B-B14F-4D97-AF65-F5344CB8AC3E}">
        <p14:creationId xmlns:p14="http://schemas.microsoft.com/office/powerpoint/2010/main" val="40146631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  <p:sndAc>
          <p:stSnd loop="1">
            <p:snd r:embed="rId2" name="videoplayback.wav"/>
          </p:stSnd>
        </p:sndAc>
      </p:transition>
    </mc:Choice>
    <mc:Fallback>
      <p:transition spd="slow" advClick="0" advTm="18000">
        <p:fade/>
        <p:sndAc>
          <p:stSnd loop="1">
            <p:snd r:embed="rId2" name="videoplayback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1E1D34-CDB9-4647-8099-E297A4B554A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 canal Saint-Martin est un canal de 4,55 km de long situé essentiellement dans les 10e et 11e arrondissements de Paris. Il relie le bassin de la Villette — et au-delà le canal de l'Ourcq — au port de l'Arsenal (le port de plaisance de Paris) qui communique avec la Seine. C'est un canal de petit gabarit destiné, à l'origine, à l'adduction d'eau potable dans la capitale. Inauguré en 1825, il comporte neuf écluses et deux ponts tournants pour une dénivellation totale de 25 m</a:t>
            </a:r>
          </a:p>
        </p:txBody>
      </p:sp>
    </p:spTree>
    <p:extLst>
      <p:ext uri="{BB962C8B-B14F-4D97-AF65-F5344CB8AC3E}">
        <p14:creationId xmlns:p14="http://schemas.microsoft.com/office/powerpoint/2010/main" val="28603077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C51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extérieur, entouré&#10;&#10;Description générée automatiquement">
            <a:extLst>
              <a:ext uri="{FF2B5EF4-FFF2-40B4-BE49-F238E27FC236}">
                <a16:creationId xmlns:a16="http://schemas.microsoft.com/office/drawing/2014/main" id="{0B4EB204-1AFD-47B6-9C4F-5783D6B07EA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40EAC17-42CF-4D83-94F5-CAABD0A0CD03}"/>
              </a:ext>
            </a:extLst>
          </p:cNvPr>
          <p:cNvSpPr txBox="1"/>
          <p:nvPr/>
        </p:nvSpPr>
        <p:spPr>
          <a:xfrm>
            <a:off x="3097876" y="6377251"/>
            <a:ext cx="90941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Pont Tournant  de la Grange Aux Belles</a:t>
            </a:r>
          </a:p>
        </p:txBody>
      </p:sp>
    </p:spTree>
    <p:extLst>
      <p:ext uri="{BB962C8B-B14F-4D97-AF65-F5344CB8AC3E}">
        <p14:creationId xmlns:p14="http://schemas.microsoft.com/office/powerpoint/2010/main" val="2438253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745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eau, bâtiment&#10;&#10;Description générée automatiquement">
            <a:extLst>
              <a:ext uri="{FF2B5EF4-FFF2-40B4-BE49-F238E27FC236}">
                <a16:creationId xmlns:a16="http://schemas.microsoft.com/office/drawing/2014/main" id="{3C0CA314-C91B-41D7-B141-C2F862BCDD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70CD5EB-F94E-48E2-83AB-629250C65690}"/>
              </a:ext>
            </a:extLst>
          </p:cNvPr>
          <p:cNvSpPr txBox="1"/>
          <p:nvPr/>
        </p:nvSpPr>
        <p:spPr>
          <a:xfrm>
            <a:off x="1525440" y="6310514"/>
            <a:ext cx="10905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Début du canal  Saint Martin (Vue de La place de la bataille de Stalingrad</a:t>
            </a:r>
          </a:p>
        </p:txBody>
      </p:sp>
    </p:spTree>
    <p:extLst>
      <p:ext uri="{BB962C8B-B14F-4D97-AF65-F5344CB8AC3E}">
        <p14:creationId xmlns:p14="http://schemas.microsoft.com/office/powerpoint/2010/main" val="1722220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D4E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E83B8DEB-B864-4C0C-863C-5C1EDE918F6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D722A8D-57C6-4CFE-B51C-C4494FDABFF2}"/>
              </a:ext>
            </a:extLst>
          </p:cNvPr>
          <p:cNvSpPr txBox="1"/>
          <p:nvPr/>
        </p:nvSpPr>
        <p:spPr>
          <a:xfrm>
            <a:off x="3167586" y="6324406"/>
            <a:ext cx="77483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Boulevard  Jules Ferry, Le canal couvert</a:t>
            </a:r>
          </a:p>
        </p:txBody>
      </p:sp>
    </p:spTree>
    <p:extLst>
      <p:ext uri="{BB962C8B-B14F-4D97-AF65-F5344CB8AC3E}">
        <p14:creationId xmlns:p14="http://schemas.microsoft.com/office/powerpoint/2010/main" val="1608180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25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, extérieur&#10;&#10;Description générée automatiquement">
            <a:extLst>
              <a:ext uri="{FF2B5EF4-FFF2-40B4-BE49-F238E27FC236}">
                <a16:creationId xmlns:a16="http://schemas.microsoft.com/office/drawing/2014/main" id="{26D379DD-85FC-4D20-B35A-EDE80FB6EEE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BF38C3A-1DC8-4EC0-99CE-9E21B091E074}"/>
              </a:ext>
            </a:extLst>
          </p:cNvPr>
          <p:cNvSpPr txBox="1"/>
          <p:nvPr/>
        </p:nvSpPr>
        <p:spPr>
          <a:xfrm>
            <a:off x="4005422" y="6338261"/>
            <a:ext cx="78445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Entrée du Canal par la Seine</a:t>
            </a:r>
          </a:p>
        </p:txBody>
      </p:sp>
    </p:spTree>
    <p:extLst>
      <p:ext uri="{BB962C8B-B14F-4D97-AF65-F5344CB8AC3E}">
        <p14:creationId xmlns:p14="http://schemas.microsoft.com/office/powerpoint/2010/main" val="2518092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961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arbre, extérieur, plante, passerelle&#10;&#10;Description générée automatiquement">
            <a:extLst>
              <a:ext uri="{FF2B5EF4-FFF2-40B4-BE49-F238E27FC236}">
                <a16:creationId xmlns:a16="http://schemas.microsoft.com/office/drawing/2014/main" id="{F193486F-4A02-4EE6-9ACC-2A95D968C6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895" y="705853"/>
            <a:ext cx="10748210" cy="5470358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97983FB-3B50-497E-92B2-25DCCF68C74D}"/>
              </a:ext>
            </a:extLst>
          </p:cNvPr>
          <p:cNvSpPr txBox="1"/>
          <p:nvPr/>
        </p:nvSpPr>
        <p:spPr>
          <a:xfrm>
            <a:off x="4106779" y="6359545"/>
            <a:ext cx="8085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Une Ecluse  double du canal</a:t>
            </a:r>
          </a:p>
        </p:txBody>
      </p:sp>
    </p:spTree>
    <p:extLst>
      <p:ext uri="{BB962C8B-B14F-4D97-AF65-F5344CB8AC3E}">
        <p14:creationId xmlns:p14="http://schemas.microsoft.com/office/powerpoint/2010/main" val="2633530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367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arbre, extérieur, passage&#10;&#10;Description générée automatiquement">
            <a:extLst>
              <a:ext uri="{FF2B5EF4-FFF2-40B4-BE49-F238E27FC236}">
                <a16:creationId xmlns:a16="http://schemas.microsoft.com/office/drawing/2014/main" id="{EF649696-3A69-4E9D-8D2F-7586ED1ABD3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E74DC0E-7EE7-493D-821A-370963A22BFD}"/>
              </a:ext>
            </a:extLst>
          </p:cNvPr>
          <p:cNvSpPr txBox="1"/>
          <p:nvPr/>
        </p:nvSpPr>
        <p:spPr>
          <a:xfrm>
            <a:off x="3152879" y="6377940"/>
            <a:ext cx="8562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Ecluse  du temple  et Entrée Nord Du Tunnel</a:t>
            </a:r>
          </a:p>
        </p:txBody>
      </p:sp>
    </p:spTree>
    <p:extLst>
      <p:ext uri="{BB962C8B-B14F-4D97-AF65-F5344CB8AC3E}">
        <p14:creationId xmlns:p14="http://schemas.microsoft.com/office/powerpoint/2010/main" val="29762185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rivière, entouré&#10;&#10;Description générée automatiquement">
            <a:extLst>
              <a:ext uri="{FF2B5EF4-FFF2-40B4-BE49-F238E27FC236}">
                <a16:creationId xmlns:a16="http://schemas.microsoft.com/office/drawing/2014/main" id="{90ABE90C-99F9-4C71-B5BB-C84D06F2093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218" y="304800"/>
            <a:ext cx="11499273" cy="6109855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A30954-6BCA-464B-B4BE-07F457E94CCF}"/>
              </a:ext>
            </a:extLst>
          </p:cNvPr>
          <p:cNvSpPr txBox="1"/>
          <p:nvPr/>
        </p:nvSpPr>
        <p:spPr>
          <a:xfrm>
            <a:off x="2679031" y="6396335"/>
            <a:ext cx="71226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Bassin des Récollets Depuis  la passerelle Bichat</a:t>
            </a:r>
          </a:p>
        </p:txBody>
      </p:sp>
    </p:spTree>
    <p:extLst>
      <p:ext uri="{BB962C8B-B14F-4D97-AF65-F5344CB8AC3E}">
        <p14:creationId xmlns:p14="http://schemas.microsoft.com/office/powerpoint/2010/main" val="26208997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D52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arbre, extérieur, zone&#10;&#10;Description générée automatiquement">
            <a:extLst>
              <a:ext uri="{FF2B5EF4-FFF2-40B4-BE49-F238E27FC236}">
                <a16:creationId xmlns:a16="http://schemas.microsoft.com/office/drawing/2014/main" id="{42606461-935F-4E07-9E73-742D4374256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D684A71-1324-48E7-9EC0-ACC02D25769D}"/>
              </a:ext>
            </a:extLst>
          </p:cNvPr>
          <p:cNvSpPr txBox="1"/>
          <p:nvPr/>
        </p:nvSpPr>
        <p:spPr>
          <a:xfrm>
            <a:off x="2283229" y="6302971"/>
            <a:ext cx="9060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Ecluses Des Récollets  Vues De la passerelle Bichat</a:t>
            </a:r>
          </a:p>
        </p:txBody>
      </p:sp>
    </p:spTree>
    <p:extLst>
      <p:ext uri="{BB962C8B-B14F-4D97-AF65-F5344CB8AC3E}">
        <p14:creationId xmlns:p14="http://schemas.microsoft.com/office/powerpoint/2010/main" val="30393582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74B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 3" descr="Une image contenant extérieur, arbre, ligné, plusieurs&#10;&#10;Description générée automatiquement">
            <a:extLst>
              <a:ext uri="{FF2B5EF4-FFF2-40B4-BE49-F238E27FC236}">
                <a16:creationId xmlns:a16="http://schemas.microsoft.com/office/drawing/2014/main" id="{F2442A40-F5E6-4862-949B-D36CA98120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69BA7F7-B0F2-4199-B17B-DC1296DEAB10}"/>
              </a:ext>
            </a:extLst>
          </p:cNvPr>
          <p:cNvSpPr txBox="1"/>
          <p:nvPr/>
        </p:nvSpPr>
        <p:spPr>
          <a:xfrm>
            <a:off x="4028352" y="6310514"/>
            <a:ext cx="88164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Ecluse en Fonctionnement</a:t>
            </a:r>
          </a:p>
        </p:txBody>
      </p:sp>
    </p:spTree>
    <p:extLst>
      <p:ext uri="{BB962C8B-B14F-4D97-AF65-F5344CB8AC3E}">
        <p14:creationId xmlns:p14="http://schemas.microsoft.com/office/powerpoint/2010/main" val="12333301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E55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arbre, extérieur, bateau, eau&#10;&#10;Description générée automatiquement">
            <a:extLst>
              <a:ext uri="{FF2B5EF4-FFF2-40B4-BE49-F238E27FC236}">
                <a16:creationId xmlns:a16="http://schemas.microsoft.com/office/drawing/2014/main" id="{1BE3EE12-EB64-4A9C-94DE-B9B581728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67BB1DF-2767-4402-B59C-B2929393AA75}"/>
              </a:ext>
            </a:extLst>
          </p:cNvPr>
          <p:cNvSpPr txBox="1"/>
          <p:nvPr/>
        </p:nvSpPr>
        <p:spPr>
          <a:xfrm>
            <a:off x="4909466" y="6377940"/>
            <a:ext cx="83958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du Pont  Dieu</a:t>
            </a:r>
          </a:p>
        </p:txBody>
      </p:sp>
    </p:spTree>
    <p:extLst>
      <p:ext uri="{BB962C8B-B14F-4D97-AF65-F5344CB8AC3E}">
        <p14:creationId xmlns:p14="http://schemas.microsoft.com/office/powerpoint/2010/main" val="2839309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bre, extérieur, eau, rivière&#10;&#10;Description générée automatiquement">
            <a:extLst>
              <a:ext uri="{FF2B5EF4-FFF2-40B4-BE49-F238E27FC236}">
                <a16:creationId xmlns:a16="http://schemas.microsoft.com/office/drawing/2014/main" id="{189F1E96-8682-47F6-9F0F-4DB7D7ACCB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611" y="278475"/>
            <a:ext cx="10174777" cy="6001789"/>
          </a:xfrm>
          <a:prstGeom prst="rect">
            <a:avLst/>
          </a:prstGeom>
          <a:ln w="107950" cmpd="tri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B0FB009-FC3B-4590-ABEF-7A861C89BDC2}"/>
              </a:ext>
            </a:extLst>
          </p:cNvPr>
          <p:cNvSpPr txBox="1"/>
          <p:nvPr/>
        </p:nvSpPr>
        <p:spPr>
          <a:xfrm>
            <a:off x="4203032" y="6268481"/>
            <a:ext cx="77643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canal Saint Martin  à Paris</a:t>
            </a:r>
          </a:p>
        </p:txBody>
      </p:sp>
    </p:spTree>
    <p:extLst>
      <p:ext uri="{BB962C8B-B14F-4D97-AF65-F5344CB8AC3E}">
        <p14:creationId xmlns:p14="http://schemas.microsoft.com/office/powerpoint/2010/main" val="2523499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extérieur, arbre, rue, trottoir&#10;&#10;Description générée automatiquement">
            <a:extLst>
              <a:ext uri="{FF2B5EF4-FFF2-40B4-BE49-F238E27FC236}">
                <a16:creationId xmlns:a16="http://schemas.microsoft.com/office/drawing/2014/main" id="{69AA1DA5-E270-4C3B-ACE7-C25F284CBE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320842"/>
            <a:ext cx="9753600" cy="5935579"/>
          </a:xfrm>
          <a:prstGeom prst="rect">
            <a:avLst/>
          </a:prstGeom>
          <a:ln w="133350" cmpd="tri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141F8EC-0CE3-40DA-9521-5F0EA6792A8F}"/>
              </a:ext>
            </a:extLst>
          </p:cNvPr>
          <p:cNvSpPr txBox="1"/>
          <p:nvPr/>
        </p:nvSpPr>
        <p:spPr>
          <a:xfrm>
            <a:off x="3160294" y="6306325"/>
            <a:ext cx="7315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Ouverture du pont  de la Grange  Aux Belles</a:t>
            </a:r>
          </a:p>
        </p:txBody>
      </p:sp>
    </p:spTree>
    <p:extLst>
      <p:ext uri="{BB962C8B-B14F-4D97-AF65-F5344CB8AC3E}">
        <p14:creationId xmlns:p14="http://schemas.microsoft.com/office/powerpoint/2010/main" val="3687166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751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bateau, extérieur&#10;&#10;Description générée automatiquement">
            <a:extLst>
              <a:ext uri="{FF2B5EF4-FFF2-40B4-BE49-F238E27FC236}">
                <a16:creationId xmlns:a16="http://schemas.microsoft.com/office/drawing/2014/main" id="{E289DDA6-C5B2-49EF-AA51-31930F2CDFE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71D8CDC-6565-4D4D-AF3B-30CF3181C079}"/>
              </a:ext>
            </a:extLst>
          </p:cNvPr>
          <p:cNvSpPr txBox="1"/>
          <p:nvPr/>
        </p:nvSpPr>
        <p:spPr>
          <a:xfrm>
            <a:off x="2974498" y="6377939"/>
            <a:ext cx="822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Bateau Promenade  sur le canal  Saint Martin</a:t>
            </a:r>
          </a:p>
        </p:txBody>
      </p:sp>
    </p:spTree>
    <p:extLst>
      <p:ext uri="{BB962C8B-B14F-4D97-AF65-F5344CB8AC3E}">
        <p14:creationId xmlns:p14="http://schemas.microsoft.com/office/powerpoint/2010/main" val="38476108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65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arbre, train, eau, rivière&#10;&#10;Description générée automatiquement">
            <a:extLst>
              <a:ext uri="{FF2B5EF4-FFF2-40B4-BE49-F238E27FC236}">
                <a16:creationId xmlns:a16="http://schemas.microsoft.com/office/drawing/2014/main" id="{B584DCEE-FE85-4EDA-853A-90CCF7561A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D021D20-FCF9-45DC-BF54-646C89B75BC2}"/>
              </a:ext>
            </a:extLst>
          </p:cNvPr>
          <p:cNvSpPr txBox="1"/>
          <p:nvPr/>
        </p:nvSpPr>
        <p:spPr>
          <a:xfrm>
            <a:off x="2595321" y="6419881"/>
            <a:ext cx="76643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</a:rPr>
              <a:t>Chômage du canal Saint Martin le 6 janvier  2016</a:t>
            </a:r>
          </a:p>
        </p:txBody>
      </p:sp>
    </p:spTree>
    <p:extLst>
      <p:ext uri="{BB962C8B-B14F-4D97-AF65-F5344CB8AC3E}">
        <p14:creationId xmlns:p14="http://schemas.microsoft.com/office/powerpoint/2010/main" val="780198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246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voyageant, entouré, jour&#10;&#10;Description générée automatiquement">
            <a:extLst>
              <a:ext uri="{FF2B5EF4-FFF2-40B4-BE49-F238E27FC236}">
                <a16:creationId xmlns:a16="http://schemas.microsoft.com/office/drawing/2014/main" id="{ECF0F511-2C0F-46F8-A262-D034C1F40B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2FC3B41-0717-41CA-B3E7-5D32991109D8}"/>
              </a:ext>
            </a:extLst>
          </p:cNvPr>
          <p:cNvSpPr txBox="1"/>
          <p:nvPr/>
        </p:nvSpPr>
        <p:spPr>
          <a:xfrm>
            <a:off x="1097280" y="6377940"/>
            <a:ext cx="10617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du Canal  Saint Martin  A Paris  ( Alfred Sisley ) Paris  Musée D’Orsay 1870</a:t>
            </a:r>
          </a:p>
        </p:txBody>
      </p:sp>
    </p:spTree>
    <p:extLst>
      <p:ext uri="{BB962C8B-B14F-4D97-AF65-F5344CB8AC3E}">
        <p14:creationId xmlns:p14="http://schemas.microsoft.com/office/powerpoint/2010/main" val="18009883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94B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, extérieur, bâtiment gouvernemental, pierre&#10;&#10;Description générée automatiquement">
            <a:extLst>
              <a:ext uri="{FF2B5EF4-FFF2-40B4-BE49-F238E27FC236}">
                <a16:creationId xmlns:a16="http://schemas.microsoft.com/office/drawing/2014/main" id="{692A5BE1-B3B2-426D-83DB-8270A417EE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2BE55E7-0DA2-46DB-87A6-AC1AC0C3F0AB}"/>
              </a:ext>
            </a:extLst>
          </p:cNvPr>
          <p:cNvSpPr txBox="1"/>
          <p:nvPr/>
        </p:nvSpPr>
        <p:spPr>
          <a:xfrm>
            <a:off x="4546438" y="6330732"/>
            <a:ext cx="81963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Hôtel Du nord  en  2013</a:t>
            </a:r>
          </a:p>
        </p:txBody>
      </p:sp>
    </p:spTree>
    <p:extLst>
      <p:ext uri="{BB962C8B-B14F-4D97-AF65-F5344CB8AC3E}">
        <p14:creationId xmlns:p14="http://schemas.microsoft.com/office/powerpoint/2010/main" val="1141417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nt, extérieur, train, eau&#10;&#10;Description générée automatiquement">
            <a:extLst>
              <a:ext uri="{FF2B5EF4-FFF2-40B4-BE49-F238E27FC236}">
                <a16:creationId xmlns:a16="http://schemas.microsoft.com/office/drawing/2014/main" id="{B5555476-39AB-4AEE-B49E-95BD93A4A4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2968" y="218574"/>
            <a:ext cx="8406063" cy="6049492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DE9B4B-E41E-47E3-BF13-2931E243BD8C}"/>
              </a:ext>
            </a:extLst>
          </p:cNvPr>
          <p:cNvSpPr txBox="1"/>
          <p:nvPr/>
        </p:nvSpPr>
        <p:spPr>
          <a:xfrm>
            <a:off x="4650399" y="6455329"/>
            <a:ext cx="84060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Canal Saint Martin</a:t>
            </a:r>
          </a:p>
        </p:txBody>
      </p:sp>
    </p:spTree>
    <p:extLst>
      <p:ext uri="{BB962C8B-B14F-4D97-AF65-F5344CB8AC3E}">
        <p14:creationId xmlns:p14="http://schemas.microsoft.com/office/powerpoint/2010/main" val="41928665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D3D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au, extérieur, ciel, rivière&#10;&#10;Description générée automatiquement">
            <a:extLst>
              <a:ext uri="{FF2B5EF4-FFF2-40B4-BE49-F238E27FC236}">
                <a16:creationId xmlns:a16="http://schemas.microsoft.com/office/drawing/2014/main" id="{AC1206A0-D65C-4E17-9074-D20FD7BB0A2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F2CAC71-A277-4278-97C4-3B2A6645E0BF}"/>
              </a:ext>
            </a:extLst>
          </p:cNvPr>
          <p:cNvSpPr txBox="1"/>
          <p:nvPr/>
        </p:nvSpPr>
        <p:spPr>
          <a:xfrm>
            <a:off x="4220240" y="6396335"/>
            <a:ext cx="9310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Canal Saint Martin ( Nuit )</a:t>
            </a:r>
          </a:p>
        </p:txBody>
      </p:sp>
    </p:spTree>
    <p:extLst>
      <p:ext uri="{BB962C8B-B14F-4D97-AF65-F5344CB8AC3E}">
        <p14:creationId xmlns:p14="http://schemas.microsoft.com/office/powerpoint/2010/main" val="42361422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232</Words>
  <Application>Microsoft Office PowerPoint</Application>
  <PresentationFormat>Grand écran</PresentationFormat>
  <Paragraphs>22</Paragraphs>
  <Slides>20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2022-02-21T09:36:40Z</dcterms:created>
  <dcterms:modified xsi:type="dcterms:W3CDTF">2022-02-21T12:19:25Z</dcterms:modified>
</cp:coreProperties>
</file>