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5.png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2.wav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7.pn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image" Target="../media/image16.png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gif"/><Relationship Id="rId22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při dechovce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174"/>
            <a:ext cx="9144000" cy="3250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7395" y="778457"/>
            <a:ext cx="92913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při dechovce 6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104775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9" name="Picture 8">
            <a:extLst>
              <a:ext uri="{FF2B5EF4-FFF2-40B4-BE49-F238E27FC236}">
                <a16:creationId xmlns:a16="http://schemas.microsoft.com/office/drawing/2014/main" id="{973D123B-F2F2-4587-A793-A4E400CADB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4" y="4801114"/>
            <a:ext cx="1275416" cy="127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7">
            <a:extLst>
              <a:ext uri="{FF2B5EF4-FFF2-40B4-BE49-F238E27FC236}">
                <a16:creationId xmlns:a16="http://schemas.microsoft.com/office/drawing/2014/main" id="{639AE159-5FF9-4E1F-B7C4-D0AE50CF64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0575" y="4881896"/>
            <a:ext cx="12255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A19FC6E-DAC3-4689-BB16-0D777F796E7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6" y="145223"/>
            <a:ext cx="1053968" cy="1053968"/>
          </a:xfrm>
          <a:prstGeom prst="rect">
            <a:avLst/>
          </a:prstGeom>
        </p:spPr>
      </p:pic>
      <p:pic>
        <p:nvPicPr>
          <p:cNvPr id="109" name="Obrázek 108">
            <a:extLst>
              <a:ext uri="{FF2B5EF4-FFF2-40B4-BE49-F238E27FC236}">
                <a16:creationId xmlns:a16="http://schemas.microsoft.com/office/drawing/2014/main" id="{41EFDA8B-7938-4CB7-9D57-5BC1562BD41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637" y="187008"/>
            <a:ext cx="1053968" cy="105396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F4D901A-2BC9-DC60-4C48-2D26282E573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03" y="1541565"/>
            <a:ext cx="3221863" cy="3693266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17" name="1 Maminčina vzpomínka.wav"/>
            </a:hlinkClick>
            <a:extLst>
              <a:ext uri="{FF2B5EF4-FFF2-40B4-BE49-F238E27FC236}">
                <a16:creationId xmlns:a16="http://schemas.microsoft.com/office/drawing/2014/main" id="{4BD808A4-C6DE-92EC-1750-51B71B894DF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68" y="1538141"/>
            <a:ext cx="3516818" cy="635145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9" name="4 Krásné noci.wav"/>
            </a:hlinkClick>
            <a:extLst>
              <a:ext uri="{FF2B5EF4-FFF2-40B4-BE49-F238E27FC236}">
                <a16:creationId xmlns:a16="http://schemas.microsoft.com/office/drawing/2014/main" id="{56FFC718-CB5B-9838-F83C-BBAD1EB67DF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805" y="3505495"/>
            <a:ext cx="3516818" cy="635145"/>
          </a:xfrm>
          <a:prstGeom prst="rect">
            <a:avLst/>
          </a:prstGeom>
        </p:spPr>
      </p:pic>
      <p:pic>
        <p:nvPicPr>
          <p:cNvPr id="41" name="Obrázek 40">
            <a:hlinkClick r:id="" action="ppaction://noaction">
              <a:snd r:embed="rId20" name="2 Krásný kout.wav"/>
            </a:hlinkClick>
            <a:extLst>
              <a:ext uri="{FF2B5EF4-FFF2-40B4-BE49-F238E27FC236}">
                <a16:creationId xmlns:a16="http://schemas.microsoft.com/office/drawing/2014/main" id="{AB3B16F6-F46C-C958-5DB4-D9DAEDB512B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274" y="2199366"/>
            <a:ext cx="3516818" cy="635145"/>
          </a:xfrm>
          <a:prstGeom prst="rect">
            <a:avLst/>
          </a:prstGeom>
        </p:spPr>
      </p:pic>
      <p:pic>
        <p:nvPicPr>
          <p:cNvPr id="57" name="Obrázek 56">
            <a:hlinkClick r:id="" action="ppaction://noaction">
              <a:snd r:embed="rId21" name="5 Moje česká vlast.wav"/>
            </a:hlinkClick>
            <a:extLst>
              <a:ext uri="{FF2B5EF4-FFF2-40B4-BE49-F238E27FC236}">
                <a16:creationId xmlns:a16="http://schemas.microsoft.com/office/drawing/2014/main" id="{72FAF359-727A-4C7E-05C9-064FAB0884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557" y="4157350"/>
            <a:ext cx="3516818" cy="635145"/>
          </a:xfrm>
          <a:prstGeom prst="rect">
            <a:avLst/>
          </a:prstGeom>
        </p:spPr>
      </p:pic>
      <p:pic>
        <p:nvPicPr>
          <p:cNvPr id="59" name="Obrázek 58">
            <a:hlinkClick r:id="" action="ppaction://noaction">
              <a:snd r:embed="rId2" name="6 Když odchází mládí.wav"/>
            </a:hlinkClick>
            <a:extLst>
              <a:ext uri="{FF2B5EF4-FFF2-40B4-BE49-F238E27FC236}">
                <a16:creationId xmlns:a16="http://schemas.microsoft.com/office/drawing/2014/main" id="{7C7B32F4-2CE0-CCA2-55B3-0D0286D6AF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243" y="4806296"/>
            <a:ext cx="3516818" cy="635145"/>
          </a:xfrm>
          <a:prstGeom prst="rect">
            <a:avLst/>
          </a:prstGeom>
        </p:spPr>
      </p:pic>
      <p:pic>
        <p:nvPicPr>
          <p:cNvPr id="61" name="Obrázek 60">
            <a:hlinkClick r:id="" action="ppaction://noaction">
              <a:snd r:embed="rId22" name="3 Za maminčinu lásku.wav"/>
            </a:hlinkClick>
            <a:extLst>
              <a:ext uri="{FF2B5EF4-FFF2-40B4-BE49-F238E27FC236}">
                <a16:creationId xmlns:a16="http://schemas.microsoft.com/office/drawing/2014/main" id="{C15EC785-2F29-DC46-F22D-1A0D01C6BD6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753" y="2838972"/>
            <a:ext cx="3516818" cy="635145"/>
          </a:xfrm>
          <a:prstGeom prst="rect">
            <a:avLst/>
          </a:prstGeom>
        </p:spPr>
      </p:pic>
      <p:sp>
        <p:nvSpPr>
          <p:cNvPr id="62" name="Text Box 47">
            <a:extLst>
              <a:ext uri="{FF2B5EF4-FFF2-40B4-BE49-F238E27FC236}">
                <a16:creationId xmlns:a16="http://schemas.microsoft.com/office/drawing/2014/main" id="{631B3CFA-6037-FD35-3DC4-7BDA60CA6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7698" y="4969979"/>
            <a:ext cx="1986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C00000"/>
                </a:solidFill>
              </a:rPr>
              <a:t>Když odchází mládí</a:t>
            </a: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302C8748-99F3-989C-4D1C-5D297F734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3968" y="1702166"/>
            <a:ext cx="228840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C00000"/>
                </a:solidFill>
              </a:rPr>
              <a:t>Maminčina vzpomínka</a:t>
            </a: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5DFB8849-5863-FB68-5BF8-C6F39EC63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842" y="2369599"/>
            <a:ext cx="228840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C00000"/>
                </a:solidFill>
              </a:rPr>
              <a:t>Krásný kout</a:t>
            </a: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C3BC4ABB-F9FC-3FBC-E101-63AAA5B7D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259" y="3005228"/>
            <a:ext cx="228840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C00000"/>
                </a:solidFill>
              </a:rPr>
              <a:t>Za maminčinu lásku</a:t>
            </a:r>
            <a:endParaRPr lang="nl-BE" altLang="cs-CZ" sz="1400" b="1" dirty="0">
              <a:solidFill>
                <a:srgbClr val="C000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8F947B07-5A88-CC48-4788-2F52F7139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857" y="3672778"/>
            <a:ext cx="226320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C00000"/>
                </a:solidFill>
              </a:rPr>
              <a:t>Krásné noci</a:t>
            </a: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8D3F3621-5A21-5104-D2F5-ACA2088FB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842" y="4325312"/>
            <a:ext cx="226320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C00000"/>
                </a:solidFill>
              </a:rPr>
              <a:t> Moje česká vlast</a:t>
            </a:r>
          </a:p>
        </p:txBody>
      </p:sp>
      <p:pic>
        <p:nvPicPr>
          <p:cNvPr id="78" name="Picture 44">
            <a:extLst>
              <a:ext uri="{FF2B5EF4-FFF2-40B4-BE49-F238E27FC236}">
                <a16:creationId xmlns:a16="http://schemas.microsoft.com/office/drawing/2014/main" id="{0588A2D6-B843-DD54-E8E2-F69352306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893" y="1578418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44">
            <a:extLst>
              <a:ext uri="{FF2B5EF4-FFF2-40B4-BE49-F238E27FC236}">
                <a16:creationId xmlns:a16="http://schemas.microsoft.com/office/drawing/2014/main" id="{C843B9FB-89D1-2D85-C553-A99DBD15E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485" y="3034040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" name="Picture 44">
            <a:extLst>
              <a:ext uri="{FF2B5EF4-FFF2-40B4-BE49-F238E27FC236}">
                <a16:creationId xmlns:a16="http://schemas.microsoft.com/office/drawing/2014/main" id="{DCE09425-DA22-19C8-5C48-373460821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58" y="4239622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" name="Picture 44">
            <a:extLst>
              <a:ext uri="{FF2B5EF4-FFF2-40B4-BE49-F238E27FC236}">
                <a16:creationId xmlns:a16="http://schemas.microsoft.com/office/drawing/2014/main" id="{167C73C1-BF8D-B023-CBAC-8DE07793B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05" y="4888669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" name="Picture 44">
            <a:extLst>
              <a:ext uri="{FF2B5EF4-FFF2-40B4-BE49-F238E27FC236}">
                <a16:creationId xmlns:a16="http://schemas.microsoft.com/office/drawing/2014/main" id="{AA07E52D-B53C-8397-76EE-1B9CACEDB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100" y="1590775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98C82731-68C3-55FC-24CA-5E07EC0AC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997" y="1506208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3B20058F-A717-9EBF-4BB1-B316CA3F5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997" y="2765040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D66EE65D-D52A-51C9-00D1-1815DA6BD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061" y="3404305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CFD93D00-7553-0B86-56E1-AF85FF58C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004" y="4090281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A7DCF656-A626-DF7C-D429-7D936D291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745" y="4732259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" name="Picture 12">
            <a:extLst>
              <a:ext uri="{FF2B5EF4-FFF2-40B4-BE49-F238E27FC236}">
                <a16:creationId xmlns:a16="http://schemas.microsoft.com/office/drawing/2014/main" id="{D6934723-FC34-D9E1-4421-7EC2D068D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995" y="2144225"/>
            <a:ext cx="765684" cy="6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" name="Picture 44">
            <a:extLst>
              <a:ext uri="{FF2B5EF4-FFF2-40B4-BE49-F238E27FC236}">
                <a16:creationId xmlns:a16="http://schemas.microsoft.com/office/drawing/2014/main" id="{1A8DFD7F-A4DE-AEC0-A2DB-F9A9EA748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330" y="4348551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" name="Picture 44">
            <a:extLst>
              <a:ext uri="{FF2B5EF4-FFF2-40B4-BE49-F238E27FC236}">
                <a16:creationId xmlns:a16="http://schemas.microsoft.com/office/drawing/2014/main" id="{B3120F45-AACF-9322-C1F2-538FDA70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190" y="4971446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44">
            <a:extLst>
              <a:ext uri="{FF2B5EF4-FFF2-40B4-BE49-F238E27FC236}">
                <a16:creationId xmlns:a16="http://schemas.microsoft.com/office/drawing/2014/main" id="{C1C1C315-53B5-99CC-256B-7034240EA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575" y="2947665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44">
            <a:extLst>
              <a:ext uri="{FF2B5EF4-FFF2-40B4-BE49-F238E27FC236}">
                <a16:creationId xmlns:a16="http://schemas.microsoft.com/office/drawing/2014/main" id="{B446CFA4-E1E3-F88F-7512-477A2003F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330" y="2367032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44">
            <a:extLst>
              <a:ext uri="{FF2B5EF4-FFF2-40B4-BE49-F238E27FC236}">
                <a16:creationId xmlns:a16="http://schemas.microsoft.com/office/drawing/2014/main" id="{7066EA8A-7FBF-FE87-F91E-78952AE6B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330" y="3640303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44">
            <a:extLst>
              <a:ext uri="{FF2B5EF4-FFF2-40B4-BE49-F238E27FC236}">
                <a16:creationId xmlns:a16="http://schemas.microsoft.com/office/drawing/2014/main" id="{5528105D-0C18-D909-E737-31B78C7C2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878" y="1743175"/>
            <a:ext cx="300660" cy="2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19">
            <a:extLst>
              <a:ext uri="{FF2B5EF4-FFF2-40B4-BE49-F238E27FC236}">
                <a16:creationId xmlns:a16="http://schemas.microsoft.com/office/drawing/2014/main" id="{D17BBC22-2290-C900-5288-34D2755A32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34" y="560688"/>
            <a:ext cx="180322" cy="167442"/>
          </a:xfrm>
          <a:prstGeom prst="rect">
            <a:avLst/>
          </a:prstGeom>
        </p:spPr>
      </p:pic>
      <p:pic>
        <p:nvPicPr>
          <p:cNvPr id="121" name="Obrázek 120">
            <a:extLst>
              <a:ext uri="{FF2B5EF4-FFF2-40B4-BE49-F238E27FC236}">
                <a16:creationId xmlns:a16="http://schemas.microsoft.com/office/drawing/2014/main" id="{B1D58A38-2D78-EEF4-0FB4-950AB73B3D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681" y="602054"/>
            <a:ext cx="180322" cy="16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9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6 Když odchází mládí.wav"/>
          </p:stSnd>
        </p:sndAc>
      </p:transition>
    </mc:Choice>
    <mc:Fallback xmlns="">
      <p:transition spd="slow" advClick="0">
        <p:split orient="vert"/>
        <p:sndAc>
          <p:stSnd>
            <p:snd r:embed="rId25" name="6 Když odchází mlád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199</TotalTime>
  <Words>65</Words>
  <Application>Microsoft Office PowerPoint</Application>
  <PresentationFormat>Předvádění na obrazovce (4:3)</PresentationFormat>
  <Paragraphs>37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2022-09-08T15:58:31Z</dcterms:modified>
</cp:coreProperties>
</file>