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93" r:id="rId4"/>
    <p:sldId id="273" r:id="rId5"/>
    <p:sldId id="280" r:id="rId6"/>
    <p:sldId id="281" r:id="rId7"/>
    <p:sldId id="301" r:id="rId8"/>
    <p:sldId id="278" r:id="rId9"/>
    <p:sldId id="312" r:id="rId10"/>
    <p:sldId id="314" r:id="rId11"/>
    <p:sldId id="313" r:id="rId12"/>
    <p:sldId id="300" r:id="rId13"/>
    <p:sldId id="299" r:id="rId14"/>
    <p:sldId id="298" r:id="rId15"/>
    <p:sldId id="297" r:id="rId16"/>
    <p:sldId id="295" r:id="rId17"/>
    <p:sldId id="296" r:id="rId18"/>
    <p:sldId id="303" r:id="rId19"/>
    <p:sldId id="310" r:id="rId20"/>
    <p:sldId id="308" r:id="rId21"/>
    <p:sldId id="309" r:id="rId22"/>
    <p:sldId id="307" r:id="rId23"/>
    <p:sldId id="305" r:id="rId24"/>
    <p:sldId id="304" r:id="rId25"/>
    <p:sldId id="302" r:id="rId26"/>
    <p:sldId id="294" r:id="rId27"/>
    <p:sldId id="285" r:id="rId28"/>
    <p:sldId id="311" r:id="rId29"/>
    <p:sldId id="288" r:id="rId30"/>
    <p:sldId id="289" r:id="rId31"/>
    <p:sldId id="291" r:id="rId32"/>
    <p:sldId id="287" r:id="rId33"/>
    <p:sldId id="290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Coat_of_arms_of_Finland.svg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3BDD92F-33D3-1882-3D7C-834BA59F9213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Finsko  2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Finsko.wav"/>
            </a:hlinkClick>
            <a:extLst>
              <a:ext uri="{FF2B5EF4-FFF2-40B4-BE49-F238E27FC236}">
                <a16:creationId xmlns:a16="http://schemas.microsoft.com/office/drawing/2014/main" id="{4D9A12CC-6C31-57D6-693B-5277E3F138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799" y="548680"/>
            <a:ext cx="432048" cy="38927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B647177D-4401-6E3A-BBA0-9490882124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248"/>
            <a:ext cx="10801200" cy="585907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1A464F75-64B1-A7DD-06A1-315C6158AF9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87888" y="92811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EC0C8E8-C049-21DD-E8E3-A4CB87ADDBD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47928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Fin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Fin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E202C73-FD55-F7DA-261D-991CC7C53A18}"/>
              </a:ext>
            </a:extLst>
          </p:cNvPr>
          <p:cNvSpPr txBox="1"/>
          <p:nvPr/>
        </p:nvSpPr>
        <p:spPr>
          <a:xfrm>
            <a:off x="407368" y="6371214"/>
            <a:ext cx="120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</a:t>
            </a:r>
            <a:r>
              <a:rPr lang="cs-CZ" sz="2400" b="1" dirty="0" err="1">
                <a:solidFill>
                  <a:srgbClr val="C00000"/>
                </a:solidFill>
              </a:rPr>
              <a:t>Suomi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Finlande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Finnland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Finlândia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az-Cyrl-AZ" sz="2400" b="1" dirty="0">
                <a:solidFill>
                  <a:srgbClr val="C00000"/>
                </a:solidFill>
              </a:rPr>
              <a:t>Финляндия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Finlanda</a:t>
            </a:r>
            <a:r>
              <a:rPr lang="cs-CZ" sz="2400" b="1" dirty="0">
                <a:solidFill>
                  <a:srgbClr val="C00000"/>
                </a:solidFill>
              </a:rPr>
              <a:t>  </a:t>
            </a:r>
            <a:r>
              <a:rPr lang="cs-CZ" sz="2400" b="1" dirty="0" err="1">
                <a:solidFill>
                  <a:srgbClr val="C00000"/>
                </a:solidFill>
              </a:rPr>
              <a:t>Finnország</a:t>
            </a:r>
            <a:endParaRPr lang="cs-CZ" sz="2400" b="1" dirty="0">
              <a:solidFill>
                <a:srgbClr val="C0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DBAC3D-360A-5B47-F16A-724E52F794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2253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AE574020-B701-CE72-20C1-215AC73EAB82}"/>
              </a:ext>
            </a:extLst>
          </p:cNvPr>
          <p:cNvSpPr/>
          <p:nvPr/>
        </p:nvSpPr>
        <p:spPr>
          <a:xfrm>
            <a:off x="7104112" y="692696"/>
            <a:ext cx="4032448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Finsko  </a:t>
            </a:r>
            <a:r>
              <a:rPr lang="cs-CZ" sz="5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2</a:t>
            </a:r>
            <a:endParaRPr lang="es-ES" sz="5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3" name="Picture 11" descr="Znak Finska">
            <a:hlinkClick r:id="rId3" tooltip="Znak Finska"/>
            <a:extLst>
              <a:ext uri="{FF2B5EF4-FFF2-40B4-BE49-F238E27FC236}">
                <a16:creationId xmlns:a16="http://schemas.microsoft.com/office/drawing/2014/main" id="{2D7CCA27-240A-015A-4D84-7BDB0B571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695" y="836712"/>
            <a:ext cx="687388" cy="86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96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F2C546F1-6D9E-2637-D193-A2819CBE7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CD33B5-EE93-4980-AD59-3E233BA90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3DA932-6966-58CF-2DA6-824877ECC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6E3357-CA3A-8D26-2B31-28FDD1D1A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0689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BC3389-30D6-6A31-4CD4-11B920EEB3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FBE53F-5289-2382-5274-0CC2BAACDE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6555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8901AD-65BC-096A-33BE-CD497D749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990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9C7F5C-2F1A-476E-A824-8140DE89EB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306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9EAA33-1EB8-D022-ADDD-F915FEC967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32" y="548680"/>
            <a:ext cx="10803267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45732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841711-45F9-E4BF-BC7A-C6E3C15516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30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390CA6-DAE3-80AE-173C-E4292C14E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362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487276-1EB3-4BF8-F4C9-F95EE3554D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33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0A297D-F84D-B9BE-4BFC-A7FE135A4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404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B65F2E-0F00-68BB-A2B7-B50095E23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924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42A15872-649E-0320-8304-3C118EC5E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806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FB9281-E97D-0BFB-8150-1E9AEE87F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438150"/>
            <a:ext cx="1087755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76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1A2D8B2-D229-F15B-C357-970D45D77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6447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97AE589-7F9E-CCFB-B450-C2AA19E70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9627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F709E8-949A-AB12-99E9-8A5F57E5D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9004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39F3DA-33E2-14B8-1EE8-4541647A82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190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F9BDEAA4-5C35-0323-2B4F-00D1C5805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33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CDD5D9-68C4-B5AD-BD8E-C04928206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442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CDB3D5-BD09-2F10-5D3F-16084508AC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924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EB5A4B-9EE2-B35C-ABB4-94476A711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BE413F-FDFA-20DF-A0A4-CF9D86B2DC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206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22EA19-3C20-E6CF-E189-CDF7A1D16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EDFC84-DD95-7B50-32A0-E7E6FE1B9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E771C7-8E03-32DD-E65C-A5B910A90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AE45480-A4F1-67C9-9842-B978559CCF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6DD3634-53D3-FE11-9367-A77ECFF1B1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50483"/>
            <a:ext cx="10829444" cy="510822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456C4B9-0868-A2B7-00C3-41C022ED89E4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E24CF999-0758-D451-DEE5-CC015B9AFC7C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A1BFB4C-C8AA-1C65-C35B-27DD98CCD597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06CDCFA0-4E7E-5586-0499-91C9502C35F9}"/>
              </a:ext>
            </a:extLst>
          </p:cNvPr>
          <p:cNvSpPr/>
          <p:nvPr/>
        </p:nvSpPr>
        <p:spPr>
          <a:xfrm>
            <a:off x="3987679" y="511492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72</Words>
  <Application>Microsoft Office PowerPoint</Application>
  <PresentationFormat>Širokoúhlá obrazovka</PresentationFormat>
  <Paragraphs>13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116</cp:revision>
  <dcterms:created xsi:type="dcterms:W3CDTF">2020-02-21T13:54:42Z</dcterms:created>
  <dcterms:modified xsi:type="dcterms:W3CDTF">2022-09-08T10:40:23Z</dcterms:modified>
</cp:coreProperties>
</file>