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jpeg"/><Relationship Id="rId21" Type="http://schemas.openxmlformats.org/officeDocument/2006/relationships/audio" Target="../media/audio1.wav"/><Relationship Id="rId7" Type="http://schemas.openxmlformats.org/officeDocument/2006/relationships/image" Target="../media/image5.jpe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-47625" y="6361234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" name="Picture 10">
            <a:extLst>
              <a:ext uri="{FF2B5EF4-FFF2-40B4-BE49-F238E27FC236}">
                <a16:creationId xmlns:a16="http://schemas.microsoft.com/office/drawing/2014/main" id="{E3383908-2A1D-892E-9407-EFB995CBA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916"/>
            <a:ext cx="9144000" cy="593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0F65AF1-1A95-450C-BF9A-603014C5CC92}"/>
              </a:ext>
            </a:extLst>
          </p:cNvPr>
          <p:cNvSpPr/>
          <p:nvPr/>
        </p:nvSpPr>
        <p:spPr>
          <a:xfrm>
            <a:off x="47626" y="332656"/>
            <a:ext cx="9048748" cy="5982854"/>
          </a:xfrm>
          <a:prstGeom prst="rect">
            <a:avLst/>
          </a:prstGeom>
          <a:noFill/>
          <a:ln w="508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9568C184-E9D6-0521-7BC8-C4DB304AC153}"/>
              </a:ext>
            </a:extLst>
          </p:cNvPr>
          <p:cNvSpPr/>
          <p:nvPr/>
        </p:nvSpPr>
        <p:spPr>
          <a:xfrm>
            <a:off x="4271838" y="449959"/>
            <a:ext cx="489654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116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ACB209D5-46D3-E0CC-AE85-A9727CA5A431}"/>
              </a:ext>
            </a:extLst>
          </p:cNvPr>
          <p:cNvSpPr/>
          <p:nvPr/>
        </p:nvSpPr>
        <p:spPr>
          <a:xfrm>
            <a:off x="5403271" y="5977263"/>
            <a:ext cx="1521404" cy="2879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>
            <a:hlinkClick r:id="" action="ppaction://noaction">
              <a:snd r:embed="rId8" name="Charlie Landsborough - PART OF ME x .wav"/>
            </a:hlinkClick>
            <a:extLst>
              <a:ext uri="{FF2B5EF4-FFF2-40B4-BE49-F238E27FC236}">
                <a16:creationId xmlns:a16="http://schemas.microsoft.com/office/drawing/2014/main" id="{DFF533A4-6A00-0B92-A45E-6B0BBBA1AD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44" y="2996206"/>
            <a:ext cx="720081" cy="60779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Charlie Landsborough - Close Your Eyes x .wav"/>
            </a:hlinkClick>
            <a:extLst>
              <a:ext uri="{FF2B5EF4-FFF2-40B4-BE49-F238E27FC236}">
                <a16:creationId xmlns:a16="http://schemas.microsoft.com/office/drawing/2014/main" id="{2E2D0D32-2708-25AE-6795-9A82364955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44" y="2359240"/>
            <a:ext cx="720081" cy="60779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Charlie Landsborough - Angels with one Wings x .wav"/>
            </a:hlinkClick>
            <a:extLst>
              <a:ext uri="{FF2B5EF4-FFF2-40B4-BE49-F238E27FC236}">
                <a16:creationId xmlns:a16="http://schemas.microsoft.com/office/drawing/2014/main" id="{C2EC9B9E-EC23-077D-4650-5CBAFD79FE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43" y="1751448"/>
            <a:ext cx="720081" cy="60779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12" name="Charlie Landsborough - What Colour is the Wind x .wav"/>
            </a:hlinkClick>
            <a:extLst>
              <a:ext uri="{FF2B5EF4-FFF2-40B4-BE49-F238E27FC236}">
                <a16:creationId xmlns:a16="http://schemas.microsoft.com/office/drawing/2014/main" id="{17C6CFCD-8BFD-629B-3547-DEF5F73D7E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843" y="1098882"/>
            <a:ext cx="720081" cy="60779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3" name="Charlie Landsborough - I'll Be Missing You x .wav"/>
            </a:hlinkClick>
            <a:extLst>
              <a:ext uri="{FF2B5EF4-FFF2-40B4-BE49-F238E27FC236}">
                <a16:creationId xmlns:a16="http://schemas.microsoft.com/office/drawing/2014/main" id="{08019A5E-34FF-2E99-79A6-03C622C5588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180" y="2386212"/>
            <a:ext cx="720081" cy="60779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2" name="Charlie Landsborough - Walking On My Memories x .wav"/>
            </a:hlinkClick>
            <a:extLst>
              <a:ext uri="{FF2B5EF4-FFF2-40B4-BE49-F238E27FC236}">
                <a16:creationId xmlns:a16="http://schemas.microsoft.com/office/drawing/2014/main" id="{24F7B7F0-0F1A-E3B3-1E88-C5601CD6EA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152" y="5247731"/>
            <a:ext cx="720081" cy="60779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4" name="The green grass of home.wav"/>
            </a:hlinkClick>
            <a:extLst>
              <a:ext uri="{FF2B5EF4-FFF2-40B4-BE49-F238E27FC236}">
                <a16:creationId xmlns:a16="http://schemas.microsoft.com/office/drawing/2014/main" id="{DE9CA557-EA15-862F-DD73-B6C5EE70A2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725" y="4584153"/>
            <a:ext cx="720081" cy="60779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5" name="Charlie Landsborough - Mountains of Mourne x .wav"/>
            </a:hlinkClick>
            <a:extLst>
              <a:ext uri="{FF2B5EF4-FFF2-40B4-BE49-F238E27FC236}">
                <a16:creationId xmlns:a16="http://schemas.microsoft.com/office/drawing/2014/main" id="{170148CA-1094-4502-202F-A31859FFBA8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933" y="3022485"/>
            <a:ext cx="720081" cy="60779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6" name="Peace on Earth.wav"/>
            </a:hlinkClick>
            <a:extLst>
              <a:ext uri="{FF2B5EF4-FFF2-40B4-BE49-F238E27FC236}">
                <a16:creationId xmlns:a16="http://schemas.microsoft.com/office/drawing/2014/main" id="{AD4B12BE-DA24-113F-F4BB-66962B88AD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237" y="5247732"/>
            <a:ext cx="720081" cy="60779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7" name="charlie landsborough - i wish it was me x .wav"/>
            </a:hlinkClick>
            <a:extLst>
              <a:ext uri="{FF2B5EF4-FFF2-40B4-BE49-F238E27FC236}">
                <a16:creationId xmlns:a16="http://schemas.microsoft.com/office/drawing/2014/main" id="{EEEE6D7A-4F60-9A3C-CDA2-49F4D1B47C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95" y="1761459"/>
            <a:ext cx="720081" cy="60779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8" name="Charlie Landsborough - My Heart Would Know x .wav"/>
            </a:hlinkClick>
            <a:extLst>
              <a:ext uri="{FF2B5EF4-FFF2-40B4-BE49-F238E27FC236}">
                <a16:creationId xmlns:a16="http://schemas.microsoft.com/office/drawing/2014/main" id="{9F0528E2-54E8-A5AA-F8B9-6D68677E6DD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508" y="1107944"/>
            <a:ext cx="720081" cy="60779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9" name="2.Boulder to Birbingham.wav"/>
            </a:hlinkClick>
            <a:extLst>
              <a:ext uri="{FF2B5EF4-FFF2-40B4-BE49-F238E27FC236}">
                <a16:creationId xmlns:a16="http://schemas.microsoft.com/office/drawing/2014/main" id="{9BF96EE5-EE54-B731-1A30-9C624149D5A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018" y="4579069"/>
            <a:ext cx="720081" cy="607791"/>
          </a:xfrm>
          <a:prstGeom prst="rect">
            <a:avLst/>
          </a:prstGeom>
        </p:spPr>
      </p:pic>
      <p:pic>
        <p:nvPicPr>
          <p:cNvPr id="27" name="Obrázek 26">
            <a:extLst>
              <a:ext uri="{FF2B5EF4-FFF2-40B4-BE49-F238E27FC236}">
                <a16:creationId xmlns:a16="http://schemas.microsoft.com/office/drawing/2014/main" id="{F27950C5-FA80-FC56-FD8C-92FC150A64A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3" y="496820"/>
            <a:ext cx="2120295" cy="1512880"/>
          </a:xfrm>
          <a:prstGeom prst="rect">
            <a:avLst/>
          </a:prstGeom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3EA7C581-7716-591B-7A26-BBE1D89E4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6394" y="3116578"/>
            <a:ext cx="11751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Part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of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me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A5FBE3B1-58F9-71F1-4F38-05FF7E8F9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7527" y="2434497"/>
            <a:ext cx="11751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Close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your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eyes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4AC7A35-B4E6-AD9A-712B-C8E92F23EC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110" y="1115442"/>
            <a:ext cx="15810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What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colour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is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the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wind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72CB0D3D-E7F3-C6AC-32D9-359FCFD5E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179" y="3141969"/>
            <a:ext cx="11751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Mo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untains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0DBB0929-2F14-AF04-A6D7-18060390A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7898" y="4724988"/>
            <a:ext cx="12353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Boulder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B494BFD5-1BB1-F406-1DCD-B5B35EF69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2261" y="1815162"/>
            <a:ext cx="11751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wish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it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was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me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B360BD3B-10F6-BCD2-346F-4F1E63B6A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3628" y="1177567"/>
            <a:ext cx="13545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y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heart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would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know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322842D1-F2F0-11D5-936E-2E326AD0CD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875" y="1803742"/>
            <a:ext cx="13223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Angels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with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one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wings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A8521594-13E1-95AE-79F9-29C7DD6C5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875" y="5285594"/>
            <a:ext cx="15214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Walking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on my</a:t>
            </a:r>
          </a:p>
          <a:p>
            <a:pPr algn="ctr"/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memories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D5E43AC-1805-E4B7-1019-C4ECF0918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4957" y="2452886"/>
            <a:ext cx="17760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all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be</a:t>
            </a:r>
            <a:endParaRPr lang="cs-CZ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missing</a:t>
            </a:r>
            <a:r>
              <a:rPr lang="cs-CZ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sz="1400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you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DBD83102-09B6-B660-850B-CDBAF9E8C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9191" y="5277476"/>
            <a:ext cx="11751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Peace on Earth</a:t>
            </a: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A02A953C-6EBF-3F3F-1690-A43829BDC5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3340" y="4627747"/>
            <a:ext cx="11751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The green grass 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Charlie Landsborough - Walking On My Memories x .wav"/>
          </p:stSnd>
        </p:sndAc>
      </p:transition>
    </mc:Choice>
    <mc:Fallback xmlns="">
      <p:transition spd="slow" advClick="0">
        <p:split orient="vert"/>
        <p:sndAc>
          <p:stSnd>
            <p:snd r:embed="rId21" name="Charlie Landsborough - Walking On My Memories x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238</TotalTime>
  <Words>55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75</cp:revision>
  <dcterms:created xsi:type="dcterms:W3CDTF">2020-02-21T13:54:42Z</dcterms:created>
  <dcterms:modified xsi:type="dcterms:W3CDTF">2022-09-06T17:56:15Z</dcterms:modified>
</cp:coreProperties>
</file>