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9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audio" Target="../media/audio6.wav"/><Relationship Id="rId3" Type="http://schemas.openxmlformats.org/officeDocument/2006/relationships/image" Target="../media/image1.jpeg"/><Relationship Id="rId7" Type="http://schemas.openxmlformats.org/officeDocument/2006/relationships/image" Target="../media/image5.jpg"/><Relationship Id="rId12" Type="http://schemas.openxmlformats.org/officeDocument/2006/relationships/audio" Target="../media/audio5.wav"/><Relationship Id="rId17" Type="http://schemas.openxmlformats.org/officeDocument/2006/relationships/image" Target="../media/image7.png"/><Relationship Id="rId2" Type="http://schemas.openxmlformats.org/officeDocument/2006/relationships/audio" Target="../media/audio1.wav"/><Relationship Id="rId16" Type="http://schemas.openxmlformats.org/officeDocument/2006/relationships/audio" Target="../media/audio9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audio" Target="../media/audio4.wav"/><Relationship Id="rId5" Type="http://schemas.openxmlformats.org/officeDocument/2006/relationships/image" Target="../media/image3.jpeg"/><Relationship Id="rId15" Type="http://schemas.openxmlformats.org/officeDocument/2006/relationships/audio" Target="../media/audio8.wav"/><Relationship Id="rId10" Type="http://schemas.openxmlformats.org/officeDocument/2006/relationships/audio" Target="../media/audio3.wav"/><Relationship Id="rId4" Type="http://schemas.openxmlformats.org/officeDocument/2006/relationships/image" Target="../media/image2.jpeg"/><Relationship Id="rId9" Type="http://schemas.openxmlformats.org/officeDocument/2006/relationships/audio" Target="../media/audio2.wav"/><Relationship Id="rId14" Type="http://schemas.openxmlformats.org/officeDocument/2006/relationships/audio" Target="../media/audio7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1405D420-2C2C-78E6-2ADA-687623D4990F}"/>
              </a:ext>
            </a:extLst>
          </p:cNvPr>
          <p:cNvSpPr/>
          <p:nvPr/>
        </p:nvSpPr>
        <p:spPr>
          <a:xfrm>
            <a:off x="-27709" y="2276872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Country music 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115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2000"/>
    </mc:Choice>
    <mc:Fallback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EA216F35-4AAF-41E9-80FB-1FF63A631CC9}"/>
              </a:ext>
            </a:extLst>
          </p:cNvPr>
          <p:cNvSpPr/>
          <p:nvPr/>
        </p:nvSpPr>
        <p:spPr>
          <a:xfrm>
            <a:off x="0" y="473015"/>
            <a:ext cx="9144000" cy="556120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3 Rectángulo">
            <a:extLst>
              <a:ext uri="{FF2B5EF4-FFF2-40B4-BE49-F238E27FC236}">
                <a16:creationId xmlns:a16="http://schemas.microsoft.com/office/drawing/2014/main" id="{4038BC3D-6503-4E5B-93C4-0C41E2CB3E64}"/>
              </a:ext>
            </a:extLst>
          </p:cNvPr>
          <p:cNvSpPr/>
          <p:nvPr/>
        </p:nvSpPr>
        <p:spPr>
          <a:xfrm>
            <a:off x="1" y="6112400"/>
            <a:ext cx="9143999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www.yatata-blog.eu</a:t>
            </a:r>
            <a:endParaRPr lang="es-ES" sz="3600" b="1" spc="38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2" name="Picture 2">
            <a:extLst>
              <a:ext uri="{FF2B5EF4-FFF2-40B4-BE49-F238E27FC236}">
                <a16:creationId xmlns:a16="http://schemas.microsoft.com/office/drawing/2014/main" id="{6B77B089-58F8-4C74-98EF-6726FAD6DF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3014"/>
            <a:ext cx="9144000" cy="2955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3" name="Picture 3">
            <a:extLst>
              <a:ext uri="{FF2B5EF4-FFF2-40B4-BE49-F238E27FC236}">
                <a16:creationId xmlns:a16="http://schemas.microsoft.com/office/drawing/2014/main" id="{1BE2693B-6251-41D4-9A55-D20AA1EF01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2633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5" name="Picture 5">
            <a:extLst>
              <a:ext uri="{FF2B5EF4-FFF2-40B4-BE49-F238E27FC236}">
                <a16:creationId xmlns:a16="http://schemas.microsoft.com/office/drawing/2014/main" id="{6FE79814-677F-418A-B88A-57DC469322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052736"/>
            <a:ext cx="7920880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6">
            <a:extLst>
              <a:ext uri="{FF2B5EF4-FFF2-40B4-BE49-F238E27FC236}">
                <a16:creationId xmlns:a16="http://schemas.microsoft.com/office/drawing/2014/main" id="{4B492F35-1452-4D12-AC13-822379A529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484313"/>
            <a:ext cx="4800600" cy="162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0B7FE356-BE92-B773-0027-8F9AB40162B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784" y="823779"/>
            <a:ext cx="8181672" cy="4909477"/>
          </a:xfrm>
          <a:prstGeom prst="rect">
            <a:avLst/>
          </a:prstGeom>
        </p:spPr>
      </p:pic>
      <p:sp>
        <p:nvSpPr>
          <p:cNvPr id="5" name="Rectangle 21">
            <a:extLst>
              <a:ext uri="{FF2B5EF4-FFF2-40B4-BE49-F238E27FC236}">
                <a16:creationId xmlns:a16="http://schemas.microsoft.com/office/drawing/2014/main" id="{F78CDE9D-76A6-0379-A978-18531C3649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4784" y="823779"/>
            <a:ext cx="8154432" cy="4909477"/>
          </a:xfrm>
          <a:prstGeom prst="rect">
            <a:avLst/>
          </a:prstGeom>
          <a:noFill/>
          <a:ln w="38100">
            <a:solidFill>
              <a:schemeClr val="accent6">
                <a:lumMod val="50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pic>
        <p:nvPicPr>
          <p:cNvPr id="6" name="Obrázek 5">
            <a:hlinkClick r:id="" action="ppaction://noaction">
              <a:snd r:embed="rId2" name="10 Silver haired daddy of mine.wav"/>
            </a:hlinkClick>
            <a:extLst>
              <a:ext uri="{FF2B5EF4-FFF2-40B4-BE49-F238E27FC236}">
                <a16:creationId xmlns:a16="http://schemas.microsoft.com/office/drawing/2014/main" id="{A7938389-3610-8DAD-1E78-877E5E993F0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8593" y="5221348"/>
            <a:ext cx="1426082" cy="481673"/>
          </a:xfrm>
          <a:prstGeom prst="rect">
            <a:avLst/>
          </a:prstGeom>
        </p:spPr>
      </p:pic>
      <p:pic>
        <p:nvPicPr>
          <p:cNvPr id="7" name="Obrázek 6">
            <a:hlinkClick r:id="" action="ppaction://noaction">
              <a:snd r:embed="rId9" name="5 Come early morning.wav"/>
            </a:hlinkClick>
            <a:extLst>
              <a:ext uri="{FF2B5EF4-FFF2-40B4-BE49-F238E27FC236}">
                <a16:creationId xmlns:a16="http://schemas.microsoft.com/office/drawing/2014/main" id="{4C88D478-BA59-5575-C7DB-8D6E9FE7B56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2966" y="4738076"/>
            <a:ext cx="1426082" cy="481673"/>
          </a:xfrm>
          <a:prstGeom prst="rect">
            <a:avLst/>
          </a:prstGeom>
        </p:spPr>
      </p:pic>
      <p:pic>
        <p:nvPicPr>
          <p:cNvPr id="8" name="Obrázek 7">
            <a:hlinkClick r:id="" action="ppaction://noaction">
              <a:snd r:embed="rId10" name="4 Mansion over the Hilltop.wav"/>
            </a:hlinkClick>
            <a:extLst>
              <a:ext uri="{FF2B5EF4-FFF2-40B4-BE49-F238E27FC236}">
                <a16:creationId xmlns:a16="http://schemas.microsoft.com/office/drawing/2014/main" id="{C00B5FB6-FCF2-A2AA-F943-18665645646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8122" y="2906680"/>
            <a:ext cx="1426082" cy="481673"/>
          </a:xfrm>
          <a:prstGeom prst="rect">
            <a:avLst/>
          </a:prstGeom>
        </p:spPr>
      </p:pic>
      <p:pic>
        <p:nvPicPr>
          <p:cNvPr id="9" name="Obrázek 8">
            <a:hlinkClick r:id="" action="ppaction://noaction">
              <a:snd r:embed="rId11" name="6 Far side banks of Jordan.wav"/>
            </a:hlinkClick>
            <a:extLst>
              <a:ext uri="{FF2B5EF4-FFF2-40B4-BE49-F238E27FC236}">
                <a16:creationId xmlns:a16="http://schemas.microsoft.com/office/drawing/2014/main" id="{01BD759D-283B-4619-7669-0CC98F40B52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2675" y="3370654"/>
            <a:ext cx="1426082" cy="481673"/>
          </a:xfrm>
          <a:prstGeom prst="rect">
            <a:avLst/>
          </a:prstGeom>
        </p:spPr>
      </p:pic>
      <p:pic>
        <p:nvPicPr>
          <p:cNvPr id="10" name="Obrázek 9">
            <a:hlinkClick r:id="" action="ppaction://noaction">
              <a:snd r:embed="rId12" name="8 Forgiving you was easy.wav"/>
            </a:hlinkClick>
            <a:extLst>
              <a:ext uri="{FF2B5EF4-FFF2-40B4-BE49-F238E27FC236}">
                <a16:creationId xmlns:a16="http://schemas.microsoft.com/office/drawing/2014/main" id="{3FAD7609-7F1A-0F10-9CA3-32001F3D38F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5831" y="4268283"/>
            <a:ext cx="1426082" cy="481673"/>
          </a:xfrm>
          <a:prstGeom prst="rect">
            <a:avLst/>
          </a:prstGeom>
        </p:spPr>
      </p:pic>
      <p:pic>
        <p:nvPicPr>
          <p:cNvPr id="11" name="Obrázek 10">
            <a:hlinkClick r:id="" action="ppaction://noaction">
              <a:snd r:embed="rId13" name="7 Some broken hearts  never mend.wav"/>
            </a:hlinkClick>
            <a:extLst>
              <a:ext uri="{FF2B5EF4-FFF2-40B4-BE49-F238E27FC236}">
                <a16:creationId xmlns:a16="http://schemas.microsoft.com/office/drawing/2014/main" id="{1986F08B-7D1C-CA2F-0460-2904BDF64B1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2675" y="3813528"/>
            <a:ext cx="1426082" cy="481673"/>
          </a:xfrm>
          <a:prstGeom prst="rect">
            <a:avLst/>
          </a:prstGeom>
        </p:spPr>
      </p:pic>
      <p:pic>
        <p:nvPicPr>
          <p:cNvPr id="12" name="Obrázek 11">
            <a:hlinkClick r:id="" action="ppaction://noaction">
              <a:snd r:embed="rId14" name="3 Black raleigh bike.wav"/>
            </a:hlinkClick>
            <a:extLst>
              <a:ext uri="{FF2B5EF4-FFF2-40B4-BE49-F238E27FC236}">
                <a16:creationId xmlns:a16="http://schemas.microsoft.com/office/drawing/2014/main" id="{E86E0F83-6953-3A81-5CC8-95DDF9A1E74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1912" y="2444294"/>
            <a:ext cx="1426082" cy="481673"/>
          </a:xfrm>
          <a:prstGeom prst="rect">
            <a:avLst/>
          </a:prstGeom>
        </p:spPr>
      </p:pic>
      <p:pic>
        <p:nvPicPr>
          <p:cNvPr id="13" name="Obrázek 12">
            <a:hlinkClick r:id="" action="ppaction://noaction">
              <a:snd r:embed="rId15" name="2 Man in black.wav"/>
            </a:hlinkClick>
            <a:extLst>
              <a:ext uri="{FF2B5EF4-FFF2-40B4-BE49-F238E27FC236}">
                <a16:creationId xmlns:a16="http://schemas.microsoft.com/office/drawing/2014/main" id="{B496C2F7-509A-9F1B-D6A5-C1E6669EBBC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6934" y="1998343"/>
            <a:ext cx="1426082" cy="481673"/>
          </a:xfrm>
          <a:prstGeom prst="rect">
            <a:avLst/>
          </a:prstGeom>
        </p:spPr>
      </p:pic>
      <p:pic>
        <p:nvPicPr>
          <p:cNvPr id="14" name="Obrázek 13">
            <a:hlinkClick r:id="" action="ppaction://noaction">
              <a:snd r:embed="rId16" name="1 Let 's go back.wav"/>
            </a:hlinkClick>
            <a:extLst>
              <a:ext uri="{FF2B5EF4-FFF2-40B4-BE49-F238E27FC236}">
                <a16:creationId xmlns:a16="http://schemas.microsoft.com/office/drawing/2014/main" id="{81250AF6-8E52-308E-BBA0-4AA07A13069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3756" y="1529521"/>
            <a:ext cx="1426082" cy="481673"/>
          </a:xfrm>
          <a:prstGeom prst="rect">
            <a:avLst/>
          </a:prstGeom>
        </p:spPr>
      </p:pic>
      <p:sp>
        <p:nvSpPr>
          <p:cNvPr id="15" name="3 Rectángulo">
            <a:extLst>
              <a:ext uri="{FF2B5EF4-FFF2-40B4-BE49-F238E27FC236}">
                <a16:creationId xmlns:a16="http://schemas.microsoft.com/office/drawing/2014/main" id="{75D89A1A-52B6-3C72-98E4-38E637DF92B1}"/>
              </a:ext>
            </a:extLst>
          </p:cNvPr>
          <p:cNvSpPr/>
          <p:nvPr/>
        </p:nvSpPr>
        <p:spPr>
          <a:xfrm>
            <a:off x="3353564" y="850883"/>
            <a:ext cx="5556664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600" b="1" i="0" u="none" strike="noStrike" kern="1200" cap="none" spc="38" normalizeH="0" baseline="0" noProof="0" dirty="0">
                <a:ln w="11430"/>
                <a:solidFill>
                  <a:srgbClr val="333399">
                    <a:lumMod val="75000"/>
                  </a:srgb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Country  music 115</a:t>
            </a:r>
            <a:endParaRPr kumimoji="0" lang="es-ES" sz="3600" b="1" i="0" u="none" strike="noStrike" kern="1200" cap="none" spc="38" normalizeH="0" baseline="0" noProof="0" dirty="0">
              <a:ln w="11430"/>
              <a:solidFill>
                <a:srgbClr val="333399">
                  <a:lumMod val="75000"/>
                </a:srgb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6" name="WordArt 72">
            <a:extLst>
              <a:ext uri="{FF2B5EF4-FFF2-40B4-BE49-F238E27FC236}">
                <a16:creationId xmlns:a16="http://schemas.microsoft.com/office/drawing/2014/main" id="{40AA56C0-EE5C-9FEC-B4AA-85EFF951D61A}"/>
              </a:ext>
            </a:extLst>
          </p:cNvPr>
          <p:cNvSpPr>
            <a:spLocks noChangeAspect="1" noChangeArrowheads="1" noChangeShapeType="1" noTextEdit="1"/>
          </p:cNvSpPr>
          <p:nvPr/>
        </p:nvSpPr>
        <p:spPr bwMode="auto">
          <a:xfrm>
            <a:off x="4098843" y="3469647"/>
            <a:ext cx="946314" cy="91573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Up">
              <a:avLst>
                <a:gd name="adj" fmla="val 10474151"/>
              </a:avLst>
            </a:prstTxWarp>
          </a:bodyPr>
          <a:lstStyle/>
          <a:p>
            <a:pPr algn="ctr"/>
            <a:r>
              <a:rPr lang="en-US" b="1" kern="10" dirty="0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p</a:t>
            </a:r>
            <a:r>
              <a:rPr lang="cs-CZ" b="1" kern="10" dirty="0" err="1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resentation</a:t>
            </a:r>
            <a:r>
              <a:rPr lang="en-US" b="1" kern="10" dirty="0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 by </a:t>
            </a:r>
            <a:r>
              <a:rPr lang="en-US" b="1" kern="10" dirty="0" err="1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y@t@t</a:t>
            </a:r>
            <a:r>
              <a:rPr lang="en-US" b="1" kern="10" dirty="0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@</a:t>
            </a:r>
            <a:endParaRPr lang="cs-CZ" b="1" kern="10" dirty="0">
              <a:solidFill>
                <a:schemeClr val="accent2">
                  <a:lumMod val="20000"/>
                  <a:lumOff val="80000"/>
                </a:schemeClr>
              </a:solidFill>
              <a:cs typeface="Arial" panose="020B0604020202020204" pitchFamily="34" charset="0"/>
            </a:endParaRPr>
          </a:p>
        </p:txBody>
      </p:sp>
      <p:pic>
        <p:nvPicPr>
          <p:cNvPr id="17" name="Obrázek 16">
            <a:extLst>
              <a:ext uri="{FF2B5EF4-FFF2-40B4-BE49-F238E27FC236}">
                <a16:creationId xmlns:a16="http://schemas.microsoft.com/office/drawing/2014/main" id="{B8BDA0BA-25FE-C668-36EC-0FF39EEA1AC7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3865" y="3649823"/>
            <a:ext cx="396270" cy="360244"/>
          </a:xfrm>
          <a:prstGeom prst="rect">
            <a:avLst/>
          </a:prstGeom>
        </p:spPr>
      </p:pic>
      <p:sp>
        <p:nvSpPr>
          <p:cNvPr id="30" name="Text Box 47">
            <a:extLst>
              <a:ext uri="{FF2B5EF4-FFF2-40B4-BE49-F238E27FC236}">
                <a16:creationId xmlns:a16="http://schemas.microsoft.com/office/drawing/2014/main" id="{41C4E76B-F243-6995-B385-3B4296F256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43" y="2965431"/>
            <a:ext cx="11988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 dirty="0">
                <a:solidFill>
                  <a:srgbClr val="7030A0"/>
                </a:solidFill>
              </a:rPr>
              <a:t>Heart and soul</a:t>
            </a:r>
          </a:p>
        </p:txBody>
      </p:sp>
      <p:sp>
        <p:nvSpPr>
          <p:cNvPr id="36" name="3 Rectángulo">
            <a:extLst>
              <a:ext uri="{FF2B5EF4-FFF2-40B4-BE49-F238E27FC236}">
                <a16:creationId xmlns:a16="http://schemas.microsoft.com/office/drawing/2014/main" id="{502F6DA3-2E87-5BDD-6864-22A5C94CC1C7}"/>
              </a:ext>
            </a:extLst>
          </p:cNvPr>
          <p:cNvSpPr/>
          <p:nvPr/>
        </p:nvSpPr>
        <p:spPr>
          <a:xfrm>
            <a:off x="6933869" y="4336511"/>
            <a:ext cx="1718409" cy="33855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600" b="1" spc="38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Forgiving you </a:t>
            </a:r>
            <a:endParaRPr lang="es-ES" sz="16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7" name="3 Rectángulo">
            <a:extLst>
              <a:ext uri="{FF2B5EF4-FFF2-40B4-BE49-F238E27FC236}">
                <a16:creationId xmlns:a16="http://schemas.microsoft.com/office/drawing/2014/main" id="{A27A6641-A498-CA60-6857-33796C86EFE9}"/>
              </a:ext>
            </a:extLst>
          </p:cNvPr>
          <p:cNvSpPr/>
          <p:nvPr/>
        </p:nvSpPr>
        <p:spPr>
          <a:xfrm>
            <a:off x="6931516" y="1593942"/>
            <a:ext cx="1717700" cy="33855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600" b="1" spc="38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Let 's go back</a:t>
            </a:r>
            <a:endParaRPr lang="es-ES" sz="16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8" name="3 Rectángulo">
            <a:extLst>
              <a:ext uri="{FF2B5EF4-FFF2-40B4-BE49-F238E27FC236}">
                <a16:creationId xmlns:a16="http://schemas.microsoft.com/office/drawing/2014/main" id="{530DE6EF-0B66-155C-22C0-F613DD33CA95}"/>
              </a:ext>
            </a:extLst>
          </p:cNvPr>
          <p:cNvSpPr/>
          <p:nvPr/>
        </p:nvSpPr>
        <p:spPr>
          <a:xfrm>
            <a:off x="6931516" y="2049363"/>
            <a:ext cx="1717700" cy="33855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600" b="1" spc="38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Man in black</a:t>
            </a:r>
            <a:endParaRPr lang="es-ES" sz="16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9" name="3 Rectángulo">
            <a:extLst>
              <a:ext uri="{FF2B5EF4-FFF2-40B4-BE49-F238E27FC236}">
                <a16:creationId xmlns:a16="http://schemas.microsoft.com/office/drawing/2014/main" id="{2201898E-0536-A36E-4553-B4A5B75B006C}"/>
              </a:ext>
            </a:extLst>
          </p:cNvPr>
          <p:cNvSpPr/>
          <p:nvPr/>
        </p:nvSpPr>
        <p:spPr>
          <a:xfrm>
            <a:off x="6915436" y="4793787"/>
            <a:ext cx="1700789" cy="33855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600" b="1" spc="38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Come early </a:t>
            </a:r>
            <a:endParaRPr lang="es-ES" sz="16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0" name="3 Rectángulo">
            <a:extLst>
              <a:ext uri="{FF2B5EF4-FFF2-40B4-BE49-F238E27FC236}">
                <a16:creationId xmlns:a16="http://schemas.microsoft.com/office/drawing/2014/main" id="{DC3FB78E-248D-C15A-D4C4-DF1F846E04F8}"/>
              </a:ext>
            </a:extLst>
          </p:cNvPr>
          <p:cNvSpPr/>
          <p:nvPr/>
        </p:nvSpPr>
        <p:spPr>
          <a:xfrm>
            <a:off x="6943672" y="3810516"/>
            <a:ext cx="1718409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600" b="1" spc="38" dirty="0" err="1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Some</a:t>
            </a:r>
            <a:r>
              <a:rPr lang="cs-CZ" sz="16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1600" b="1" spc="38" dirty="0" err="1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broken</a:t>
            </a:r>
            <a:r>
              <a:rPr lang="cs-CZ" sz="16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1600" b="1" spc="38" dirty="0" err="1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hearts</a:t>
            </a:r>
            <a:r>
              <a:rPr lang="cs-CZ" sz="16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endParaRPr lang="es-ES" sz="16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1" name="3 Rectángulo">
            <a:extLst>
              <a:ext uri="{FF2B5EF4-FFF2-40B4-BE49-F238E27FC236}">
                <a16:creationId xmlns:a16="http://schemas.microsoft.com/office/drawing/2014/main" id="{21BD3006-F958-9AFA-6041-66A9FFE01224}"/>
              </a:ext>
            </a:extLst>
          </p:cNvPr>
          <p:cNvSpPr/>
          <p:nvPr/>
        </p:nvSpPr>
        <p:spPr>
          <a:xfrm>
            <a:off x="6935958" y="3448396"/>
            <a:ext cx="1700790" cy="33855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600" b="1" spc="38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Far side banks </a:t>
            </a:r>
            <a:endParaRPr lang="es-ES" sz="16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2" name="3 Rectángulo">
            <a:extLst>
              <a:ext uri="{FF2B5EF4-FFF2-40B4-BE49-F238E27FC236}">
                <a16:creationId xmlns:a16="http://schemas.microsoft.com/office/drawing/2014/main" id="{B57A53AD-F2D8-FF71-5E05-6929704587B7}"/>
              </a:ext>
            </a:extLst>
          </p:cNvPr>
          <p:cNvSpPr/>
          <p:nvPr/>
        </p:nvSpPr>
        <p:spPr>
          <a:xfrm>
            <a:off x="6919701" y="2976227"/>
            <a:ext cx="1757337" cy="33855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600" b="1" spc="38" dirty="0" err="1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Mansion</a:t>
            </a:r>
            <a:r>
              <a:rPr lang="cs-CZ" sz="16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endParaRPr lang="es-ES" sz="16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3" name="3 Rectángulo">
            <a:extLst>
              <a:ext uri="{FF2B5EF4-FFF2-40B4-BE49-F238E27FC236}">
                <a16:creationId xmlns:a16="http://schemas.microsoft.com/office/drawing/2014/main" id="{42851CA3-3785-7BA6-5515-374BDE3C6AD6}"/>
              </a:ext>
            </a:extLst>
          </p:cNvPr>
          <p:cNvSpPr/>
          <p:nvPr/>
        </p:nvSpPr>
        <p:spPr>
          <a:xfrm>
            <a:off x="6919048" y="2424583"/>
            <a:ext cx="1717700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6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Black </a:t>
            </a:r>
            <a:r>
              <a:rPr lang="cs-CZ" sz="1600" b="1" spc="38" dirty="0" err="1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raleigh</a:t>
            </a:r>
            <a:r>
              <a:rPr lang="cs-CZ" sz="16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bike</a:t>
            </a:r>
            <a:endParaRPr lang="es-ES" sz="16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4" name="3 Rectángulo">
            <a:extLst>
              <a:ext uri="{FF2B5EF4-FFF2-40B4-BE49-F238E27FC236}">
                <a16:creationId xmlns:a16="http://schemas.microsoft.com/office/drawing/2014/main" id="{B6A17EDE-45FC-ACC4-5262-63961DB51A2F}"/>
              </a:ext>
            </a:extLst>
          </p:cNvPr>
          <p:cNvSpPr/>
          <p:nvPr/>
        </p:nvSpPr>
        <p:spPr>
          <a:xfrm>
            <a:off x="6870714" y="5252285"/>
            <a:ext cx="1748501" cy="33855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en-US" sz="16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Silver haired</a:t>
            </a:r>
            <a:endParaRPr lang="es-ES" sz="16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32711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>
        <p:split orient="vert"/>
        <p:sndAc>
          <p:stSnd>
            <p:snd r:embed="rId2" name="10 Silver haired daddy of mine.wav"/>
          </p:stSnd>
        </p:sndAc>
      </p:transition>
    </mc:Choice>
    <mc:Fallback>
      <p:transition spd="slow" advClick="0">
        <p:split orient="vert"/>
        <p:sndAc>
          <p:stSnd>
            <p:snd r:embed="rId2" name="10 Silver haired daddy of min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6" dur="2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248</TotalTime>
  <Words>46</Words>
  <Application>Microsoft Office PowerPoint</Application>
  <PresentationFormat>Předvádění na obrazovce (4:3)</PresentationFormat>
  <Paragraphs>15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66</cp:revision>
  <dcterms:created xsi:type="dcterms:W3CDTF">2020-02-21T13:54:42Z</dcterms:created>
  <dcterms:modified xsi:type="dcterms:W3CDTF">2022-09-06T15:06:56Z</dcterms:modified>
</cp:coreProperties>
</file>