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31AA9-7467-49FC-8CD9-27246402F609}" type="datetimeFigureOut">
              <a:rPr lang="fr-FR" smtClean="0"/>
              <a:pPr/>
              <a:t>05/09/2022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90851-8154-46F3-8532-A8733B1A24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90851-8154-46F3-8532-A8733B1A24C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05/09/2022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How </a:t>
            </a:r>
            <a:r>
              <a:rPr lang="fr-FR" dirty="0" err="1" smtClean="0">
                <a:solidFill>
                  <a:srgbClr val="C00000"/>
                </a:solidFill>
              </a:rPr>
              <a:t>does</a:t>
            </a:r>
            <a:r>
              <a:rPr lang="fr-FR" dirty="0" smtClean="0">
                <a:solidFill>
                  <a:srgbClr val="C00000"/>
                </a:solidFill>
              </a:rPr>
              <a:t> the web </a:t>
            </a:r>
            <a:r>
              <a:rPr lang="fr-FR" dirty="0" err="1" smtClean="0">
                <a:solidFill>
                  <a:srgbClr val="C00000"/>
                </a:solidFill>
              </a:rPr>
              <a:t>work</a:t>
            </a:r>
            <a:r>
              <a:rPr lang="fr-FR" dirty="0" smtClean="0">
                <a:solidFill>
                  <a:srgbClr val="C00000"/>
                </a:solidFill>
              </a:rPr>
              <a:t>??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Web </a:t>
            </a:r>
            <a:r>
              <a:rPr lang="fr-FR" sz="2400" dirty="0" err="1" smtClean="0"/>
              <a:t>allows</a:t>
            </a:r>
            <a:r>
              <a:rPr lang="fr-FR" sz="2400" dirty="0" smtClean="0"/>
              <a:t> </a:t>
            </a:r>
            <a:r>
              <a:rPr lang="fr-FR" sz="2400" dirty="0" err="1" smtClean="0"/>
              <a:t>thousands</a:t>
            </a:r>
            <a:r>
              <a:rPr lang="fr-FR" sz="2400" dirty="0" smtClean="0"/>
              <a:t> of clients and servers to </a:t>
            </a:r>
            <a:r>
              <a:rPr lang="fr-FR" sz="2400" dirty="0" err="1" smtClean="0"/>
              <a:t>interact</a:t>
            </a:r>
            <a:r>
              <a:rPr lang="fr-FR" sz="2400" dirty="0" smtClean="0"/>
              <a:t> </a:t>
            </a:r>
            <a:r>
              <a:rPr lang="fr-FR" sz="2400" dirty="0" err="1" smtClean="0"/>
              <a:t>using</a:t>
            </a:r>
            <a:r>
              <a:rPr lang="fr-FR" sz="2400" dirty="0" smtClean="0"/>
              <a:t> the internet </a:t>
            </a:r>
            <a:r>
              <a:rPr lang="fr-FR" sz="2400" dirty="0" err="1" smtClean="0"/>
              <a:t>connection</a:t>
            </a:r>
            <a:r>
              <a:rPr lang="fr-FR" sz="2400" dirty="0" smtClean="0"/>
              <a:t>.</a:t>
            </a:r>
          </a:p>
          <a:p>
            <a:r>
              <a:rPr lang="fr-FR" sz="2400" dirty="0" smtClean="0"/>
              <a:t>The clients uses navigation browsers in </a:t>
            </a:r>
            <a:r>
              <a:rPr lang="fr-FR" sz="2400" dirty="0" err="1" smtClean="0"/>
              <a:t>order</a:t>
            </a:r>
            <a:r>
              <a:rPr lang="fr-FR" sz="2400" dirty="0" smtClean="0"/>
              <a:t> to </a:t>
            </a:r>
            <a:r>
              <a:rPr lang="fr-FR" sz="2400" dirty="0" err="1" smtClean="0"/>
              <a:t>access</a:t>
            </a:r>
            <a:r>
              <a:rPr lang="fr-FR" sz="2400" dirty="0" smtClean="0"/>
              <a:t> to a web page, </a:t>
            </a:r>
            <a:r>
              <a:rPr lang="fr-FR" sz="2400" dirty="0" err="1" smtClean="0"/>
              <a:t>needs</a:t>
            </a:r>
            <a:r>
              <a:rPr lang="fr-FR" sz="2400" dirty="0" smtClean="0"/>
              <a:t> to put </a:t>
            </a:r>
            <a:r>
              <a:rPr lang="fr-FR" sz="2400" dirty="0" err="1" smtClean="0"/>
              <a:t>its</a:t>
            </a:r>
            <a:r>
              <a:rPr lang="fr-FR" sz="2400" dirty="0" smtClean="0"/>
              <a:t> </a:t>
            </a:r>
            <a:r>
              <a:rPr lang="fr-FR" sz="2400" dirty="0" err="1" smtClean="0"/>
              <a:t>adress,the</a:t>
            </a:r>
            <a:r>
              <a:rPr lang="fr-FR" sz="2400" dirty="0" smtClean="0"/>
              <a:t> browser </a:t>
            </a:r>
            <a:r>
              <a:rPr lang="fr-FR" sz="2400" dirty="0" err="1" smtClean="0"/>
              <a:t>sends</a:t>
            </a:r>
            <a:r>
              <a:rPr lang="fr-FR" sz="2400" dirty="0" smtClean="0"/>
              <a:t> a </a:t>
            </a:r>
            <a:r>
              <a:rPr lang="fr-FR" sz="2400" dirty="0" err="1" smtClean="0"/>
              <a:t>request</a:t>
            </a:r>
            <a:r>
              <a:rPr lang="fr-FR" sz="2400" dirty="0" smtClean="0"/>
              <a:t> to </a:t>
            </a:r>
            <a:r>
              <a:rPr lang="fr-FR" sz="2400" b="1" dirty="0" smtClean="0">
                <a:solidFill>
                  <a:schemeClr val="tx2">
                    <a:lumMod val="50000"/>
                  </a:schemeClr>
                </a:solidFill>
              </a:rPr>
              <a:t>- Domain </a:t>
            </a:r>
            <a:r>
              <a:rPr lang="fr-FR" sz="2400" b="1" dirty="0" err="1" smtClean="0">
                <a:solidFill>
                  <a:schemeClr val="tx2">
                    <a:lumMod val="50000"/>
                  </a:schemeClr>
                </a:solidFill>
              </a:rPr>
              <a:t>name</a:t>
            </a:r>
            <a:r>
              <a:rPr lang="fr-FR" sz="2400" b="1" dirty="0" smtClean="0">
                <a:solidFill>
                  <a:schemeClr val="tx2">
                    <a:lumMod val="50000"/>
                  </a:schemeClr>
                </a:solidFill>
              </a:rPr>
              <a:t> system (DNS)- </a:t>
            </a:r>
            <a:r>
              <a:rPr lang="fr-FR" sz="2400" dirty="0" smtClean="0"/>
              <a:t>to </a:t>
            </a:r>
            <a:r>
              <a:rPr lang="fr-FR" sz="2400" dirty="0" err="1" smtClean="0"/>
              <a:t>search</a:t>
            </a:r>
            <a:r>
              <a:rPr lang="fr-FR" sz="2400" dirty="0" smtClean="0"/>
              <a:t> for the </a:t>
            </a:r>
            <a:r>
              <a:rPr lang="fr-FR" sz="2400" dirty="0" err="1" smtClean="0"/>
              <a:t>ip</a:t>
            </a:r>
            <a:r>
              <a:rPr lang="fr-FR" sz="2400" dirty="0" smtClean="0"/>
              <a:t> </a:t>
            </a:r>
            <a:r>
              <a:rPr lang="fr-FR" sz="2400" dirty="0" err="1" smtClean="0"/>
              <a:t>adress</a:t>
            </a:r>
            <a:r>
              <a:rPr lang="fr-FR" sz="2400" dirty="0" smtClean="0"/>
              <a:t> of </a:t>
            </a:r>
            <a:r>
              <a:rPr lang="fr-FR" sz="2400" dirty="0" err="1" smtClean="0"/>
              <a:t>that</a:t>
            </a:r>
            <a:r>
              <a:rPr lang="fr-FR" sz="2400" dirty="0" smtClean="0"/>
              <a:t> web page.</a:t>
            </a:r>
            <a:endParaRPr lang="fr-F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The transmission:</a:t>
            </a:r>
            <a:endParaRPr lang="fr-F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28" cy="4614881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r>
              <a:rPr lang="fr-FR" sz="2400" dirty="0" smtClean="0"/>
              <a:t>To </a:t>
            </a:r>
            <a:r>
              <a:rPr lang="fr-FR" sz="2400" dirty="0" err="1" smtClean="0"/>
              <a:t>reach</a:t>
            </a:r>
            <a:r>
              <a:rPr lang="fr-FR" sz="2400" dirty="0" smtClean="0"/>
              <a:t> the web page </a:t>
            </a:r>
            <a:r>
              <a:rPr lang="fr-FR" sz="2400" dirty="0" err="1" smtClean="0"/>
              <a:t>ip</a:t>
            </a:r>
            <a:r>
              <a:rPr lang="fr-FR" sz="2400" dirty="0" smtClean="0"/>
              <a:t> </a:t>
            </a:r>
            <a:r>
              <a:rPr lang="fr-FR" sz="2400" dirty="0" err="1" smtClean="0"/>
              <a:t>adress</a:t>
            </a:r>
            <a:r>
              <a:rPr lang="fr-FR" sz="2400" dirty="0" smtClean="0"/>
              <a:t> , the browser </a:t>
            </a:r>
            <a:r>
              <a:rPr lang="fr-FR" sz="2400" dirty="0" err="1" smtClean="0"/>
              <a:t>send</a:t>
            </a:r>
            <a:r>
              <a:rPr lang="fr-FR" sz="2400" dirty="0" smtClean="0"/>
              <a:t> a </a:t>
            </a:r>
            <a:r>
              <a:rPr lang="fr-FR" sz="2400" dirty="0" err="1" smtClean="0"/>
              <a:t>request</a:t>
            </a:r>
            <a:r>
              <a:rPr lang="fr-FR" sz="2400" dirty="0" smtClean="0"/>
              <a:t> </a:t>
            </a:r>
            <a:r>
              <a:rPr lang="fr-FR" sz="2400" dirty="0" err="1" smtClean="0"/>
              <a:t>using</a:t>
            </a:r>
            <a:r>
              <a:rPr lang="fr-FR" sz="2400" dirty="0" smtClean="0"/>
              <a:t> a </a:t>
            </a:r>
            <a:r>
              <a:rPr lang="fr-FR" sz="2400" dirty="0" err="1" smtClean="0"/>
              <a:t>protocol</a:t>
            </a:r>
            <a:r>
              <a:rPr lang="fr-FR" sz="2400" dirty="0" smtClean="0"/>
              <a:t> </a:t>
            </a:r>
            <a:r>
              <a:rPr lang="fr-FR" sz="2400" dirty="0" err="1" smtClean="0"/>
              <a:t>called</a:t>
            </a:r>
            <a:r>
              <a:rPr lang="fr-FR" sz="2400" dirty="0" smtClean="0"/>
              <a:t> -</a:t>
            </a:r>
            <a:r>
              <a:rPr lang="fr-FR" sz="2400" dirty="0" smtClean="0">
                <a:solidFill>
                  <a:srgbClr val="7030A0"/>
                </a:solidFill>
              </a:rPr>
              <a:t>transmission control </a:t>
            </a:r>
            <a:r>
              <a:rPr lang="fr-FR" sz="2400" dirty="0" err="1" smtClean="0">
                <a:solidFill>
                  <a:srgbClr val="7030A0"/>
                </a:solidFill>
              </a:rPr>
              <a:t>protocol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>
                <a:solidFill>
                  <a:srgbClr val="7030A0"/>
                </a:solidFill>
              </a:rPr>
              <a:t>(</a:t>
            </a:r>
            <a:r>
              <a:rPr lang="fr-FR" sz="2400" dirty="0" err="1" smtClean="0">
                <a:solidFill>
                  <a:srgbClr val="7030A0"/>
                </a:solidFill>
              </a:rPr>
              <a:t>Tcp</a:t>
            </a:r>
            <a:r>
              <a:rPr lang="fr-FR" sz="2400" dirty="0" smtClean="0">
                <a:solidFill>
                  <a:srgbClr val="7030A0"/>
                </a:solidFill>
              </a:rPr>
              <a:t>) </a:t>
            </a:r>
            <a:r>
              <a:rPr lang="fr-FR" sz="2400" dirty="0" smtClean="0"/>
              <a:t>– </a:t>
            </a:r>
            <a:r>
              <a:rPr lang="fr-FR" sz="2400" dirty="0" err="1" smtClean="0"/>
              <a:t>that</a:t>
            </a:r>
            <a:r>
              <a:rPr lang="fr-FR" sz="2400" dirty="0" smtClean="0"/>
              <a:t> </a:t>
            </a:r>
            <a:r>
              <a:rPr lang="fr-FR" sz="2400" dirty="0" err="1" smtClean="0"/>
              <a:t>allows</a:t>
            </a:r>
            <a:r>
              <a:rPr lang="fr-FR" sz="2400" dirty="0" smtClean="0"/>
              <a:t> data transport , </a:t>
            </a:r>
            <a:r>
              <a:rPr lang="fr-FR" sz="2400" dirty="0" err="1" smtClean="0"/>
              <a:t>between</a:t>
            </a:r>
            <a:r>
              <a:rPr lang="fr-FR" sz="2400" dirty="0" smtClean="0"/>
              <a:t> clients (</a:t>
            </a:r>
            <a:r>
              <a:rPr lang="fr-FR" sz="2400" dirty="0" err="1" smtClean="0"/>
              <a:t>users</a:t>
            </a:r>
            <a:r>
              <a:rPr lang="fr-FR" sz="2400" dirty="0" smtClean="0"/>
              <a:t>) and /or servers  ,  </a:t>
            </a:r>
            <a:r>
              <a:rPr lang="fr-FR" sz="2400" dirty="0" err="1" smtClean="0"/>
              <a:t>formally</a:t>
            </a:r>
            <a:r>
              <a:rPr lang="fr-FR" sz="2400" dirty="0" smtClean="0"/>
              <a:t> in </a:t>
            </a:r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we</a:t>
            </a:r>
            <a:r>
              <a:rPr lang="fr-FR" sz="2400" dirty="0" smtClean="0"/>
              <a:t> call -</a:t>
            </a:r>
            <a:r>
              <a:rPr lang="fr-FR" sz="2400" dirty="0" smtClean="0">
                <a:solidFill>
                  <a:srgbClr val="7030A0"/>
                </a:solidFill>
              </a:rPr>
              <a:t>HyperText transmission </a:t>
            </a:r>
            <a:r>
              <a:rPr lang="fr-FR" sz="2400" dirty="0" err="1" smtClean="0">
                <a:solidFill>
                  <a:srgbClr val="7030A0"/>
                </a:solidFill>
              </a:rPr>
              <a:t>protocol</a:t>
            </a:r>
            <a:r>
              <a:rPr lang="fr-FR" sz="2400" dirty="0" smtClean="0">
                <a:solidFill>
                  <a:srgbClr val="7030A0"/>
                </a:solidFill>
              </a:rPr>
              <a:t> (http)-  </a:t>
            </a:r>
            <a:r>
              <a:rPr lang="fr-FR" sz="2400" dirty="0" err="1" smtClean="0"/>
              <a:t>which</a:t>
            </a:r>
            <a:r>
              <a:rPr lang="fr-FR" sz="2400" dirty="0" smtClean="0"/>
              <a:t> </a:t>
            </a:r>
            <a:r>
              <a:rPr lang="fr-FR" sz="2400" dirty="0" err="1" smtClean="0"/>
              <a:t>is</a:t>
            </a:r>
            <a:r>
              <a:rPr lang="fr-FR" sz="2400" dirty="0" smtClean="0"/>
              <a:t> the langage « </a:t>
            </a:r>
            <a:r>
              <a:rPr lang="fr-FR" sz="2400" dirty="0" err="1" smtClean="0"/>
              <a:t>inderstandable</a:t>
            </a:r>
            <a:r>
              <a:rPr lang="fr-FR" sz="2400" dirty="0" smtClean="0"/>
              <a:t> »  for clients &amp; </a:t>
            </a:r>
            <a:r>
              <a:rPr lang="fr-FR" sz="2400" dirty="0" err="1" smtClean="0"/>
              <a:t>servers.Once</a:t>
            </a:r>
            <a:r>
              <a:rPr lang="fr-FR" sz="2400" dirty="0" smtClean="0"/>
              <a:t> the </a:t>
            </a:r>
            <a:r>
              <a:rPr lang="fr-FR" sz="2400" dirty="0" err="1" smtClean="0"/>
              <a:t>request</a:t>
            </a:r>
            <a:r>
              <a:rPr lang="fr-FR" sz="2400" dirty="0" smtClean="0"/>
              <a:t> </a:t>
            </a:r>
            <a:r>
              <a:rPr lang="fr-FR" sz="2400" dirty="0" err="1" smtClean="0"/>
              <a:t>received</a:t>
            </a:r>
            <a:r>
              <a:rPr lang="fr-FR" sz="2400" dirty="0" smtClean="0"/>
              <a:t> the server </a:t>
            </a:r>
            <a:r>
              <a:rPr lang="fr-FR" sz="2400" dirty="0" err="1" smtClean="0"/>
              <a:t>sends</a:t>
            </a:r>
            <a:r>
              <a:rPr lang="fr-FR" sz="2400" dirty="0" smtClean="0"/>
              <a:t> the web page data and </a:t>
            </a:r>
            <a:r>
              <a:rPr lang="fr-FR" sz="2400" dirty="0" err="1" smtClean="0"/>
              <a:t>finally</a:t>
            </a:r>
            <a:r>
              <a:rPr lang="fr-FR" sz="2400" dirty="0" smtClean="0"/>
              <a:t> the browser </a:t>
            </a:r>
            <a:r>
              <a:rPr lang="fr-FR" sz="2400" dirty="0" err="1" smtClean="0"/>
              <a:t>can</a:t>
            </a:r>
            <a:r>
              <a:rPr lang="fr-FR" sz="2400" dirty="0" smtClean="0"/>
              <a:t> display the web page.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Web </a:t>
            </a:r>
            <a:r>
              <a:rPr lang="fr-FR" dirty="0" err="1" smtClean="0">
                <a:solidFill>
                  <a:srgbClr val="C00000"/>
                </a:solidFill>
              </a:rPr>
              <a:t>developer</a:t>
            </a:r>
            <a:r>
              <a:rPr lang="fr-FR" dirty="0" smtClean="0">
                <a:solidFill>
                  <a:srgbClr val="C00000"/>
                </a:solidFill>
              </a:rPr>
              <a:t> job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The web </a:t>
            </a:r>
            <a:r>
              <a:rPr lang="fr-FR" sz="2800" dirty="0" err="1" smtClean="0"/>
              <a:t>developer</a:t>
            </a:r>
            <a:r>
              <a:rPr lang="fr-FR" sz="2800" dirty="0" smtClean="0"/>
              <a:t> </a:t>
            </a:r>
            <a:r>
              <a:rPr lang="fr-FR" sz="2800" dirty="0" err="1" smtClean="0"/>
              <a:t>basically</a:t>
            </a:r>
            <a:r>
              <a:rPr lang="fr-FR" sz="2800" dirty="0" smtClean="0"/>
              <a:t> </a:t>
            </a:r>
            <a:r>
              <a:rPr lang="fr-FR" sz="2800" dirty="0" err="1" smtClean="0"/>
              <a:t>creates</a:t>
            </a:r>
            <a:r>
              <a:rPr lang="fr-FR" sz="2800" dirty="0" smtClean="0"/>
              <a:t> new web interfaces , or changes\</a:t>
            </a:r>
            <a:r>
              <a:rPr lang="fr-FR" sz="2800" dirty="0" err="1" smtClean="0"/>
              <a:t>improves</a:t>
            </a:r>
            <a:r>
              <a:rPr lang="fr-FR" sz="2800" dirty="0" smtClean="0"/>
              <a:t> </a:t>
            </a:r>
            <a:r>
              <a:rPr lang="fr-FR" sz="2800" dirty="0" err="1" smtClean="0"/>
              <a:t>existing</a:t>
            </a:r>
            <a:r>
              <a:rPr lang="fr-FR" sz="2800" dirty="0" smtClean="0"/>
              <a:t> </a:t>
            </a:r>
            <a:r>
              <a:rPr lang="fr-FR" sz="2800" dirty="0" err="1" smtClean="0"/>
              <a:t>ones</a:t>
            </a:r>
            <a:r>
              <a:rPr lang="fr-FR" sz="2800" dirty="0" smtClean="0"/>
              <a:t>.</a:t>
            </a:r>
          </a:p>
          <a:p>
            <a:r>
              <a:rPr lang="fr-FR" sz="2800" dirty="0" err="1" smtClean="0"/>
              <a:t>His</a:t>
            </a:r>
            <a:r>
              <a:rPr lang="fr-FR" sz="2800" dirty="0" smtClean="0"/>
              <a:t> job </a:t>
            </a:r>
            <a:r>
              <a:rPr lang="fr-FR" sz="2800" dirty="0" err="1" smtClean="0"/>
              <a:t>is</a:t>
            </a:r>
            <a:r>
              <a:rPr lang="fr-FR" sz="2800" dirty="0" smtClean="0"/>
              <a:t> to </a:t>
            </a:r>
            <a:r>
              <a:rPr lang="fr-FR" sz="2800" dirty="0" err="1" smtClean="0"/>
              <a:t>provide</a:t>
            </a:r>
            <a:r>
              <a:rPr lang="fr-FR" sz="2800" dirty="0" smtClean="0"/>
              <a:t> </a:t>
            </a:r>
            <a:r>
              <a:rPr lang="fr-FR" sz="2800" dirty="0" err="1" smtClean="0"/>
              <a:t>technical</a:t>
            </a:r>
            <a:r>
              <a:rPr lang="fr-FR" sz="2800" dirty="0" smtClean="0"/>
              <a:t> solutions for the interface </a:t>
            </a:r>
            <a:r>
              <a:rPr lang="fr-FR" sz="2800" dirty="0" err="1" smtClean="0"/>
              <a:t>he’s</a:t>
            </a:r>
            <a:r>
              <a:rPr lang="fr-FR" sz="2800" dirty="0" smtClean="0"/>
              <a:t> </a:t>
            </a:r>
            <a:r>
              <a:rPr lang="fr-FR" sz="2800" dirty="0" err="1" smtClean="0"/>
              <a:t>working</a:t>
            </a:r>
            <a:r>
              <a:rPr lang="fr-FR" sz="2800" dirty="0" smtClean="0"/>
              <a:t> on to </a:t>
            </a:r>
            <a:r>
              <a:rPr lang="fr-FR" sz="2800" dirty="0" err="1" smtClean="0"/>
              <a:t>make</a:t>
            </a:r>
            <a:r>
              <a:rPr lang="fr-FR" sz="2800" dirty="0" smtClean="0"/>
              <a:t> </a:t>
            </a:r>
            <a:r>
              <a:rPr lang="fr-FR" sz="2800" dirty="0" err="1" smtClean="0"/>
              <a:t>it</a:t>
            </a:r>
            <a:r>
              <a:rPr lang="fr-FR" sz="2800" dirty="0" smtClean="0"/>
              <a:t> the best </a:t>
            </a:r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efficient ,</a:t>
            </a:r>
            <a:r>
              <a:rPr lang="fr-FR" sz="2800" b="1" dirty="0" err="1" smtClean="0">
                <a:solidFill>
                  <a:schemeClr val="accent5">
                    <a:lumMod val="50000"/>
                  </a:schemeClr>
                </a:solidFill>
              </a:rPr>
              <a:t>effectively</a:t>
            </a:r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sz="2800" b="1" dirty="0" err="1" smtClean="0">
                <a:solidFill>
                  <a:schemeClr val="accent5">
                    <a:lumMod val="50000"/>
                  </a:schemeClr>
                </a:solidFill>
              </a:rPr>
              <a:t>working</a:t>
            </a:r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 &amp; </a:t>
            </a:r>
            <a:r>
              <a:rPr lang="fr-FR" sz="2800" b="1" dirty="0" err="1" smtClean="0">
                <a:solidFill>
                  <a:schemeClr val="accent5">
                    <a:lumMod val="50000"/>
                  </a:schemeClr>
                </a:solidFill>
              </a:rPr>
              <a:t>beautiful</a:t>
            </a:r>
            <a:r>
              <a:rPr lang="fr-FR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sz="2800" dirty="0" err="1" smtClean="0"/>
              <a:t>it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using</a:t>
            </a:r>
            <a:r>
              <a:rPr lang="fr-FR" sz="2800" dirty="0" smtClean="0"/>
              <a:t> </a:t>
            </a:r>
            <a:r>
              <a:rPr lang="fr-FR" sz="2800" dirty="0" err="1" smtClean="0"/>
              <a:t>coding</a:t>
            </a:r>
            <a:r>
              <a:rPr lang="fr-FR" sz="2800" dirty="0" smtClean="0"/>
              <a:t> langages </a:t>
            </a:r>
            <a:r>
              <a:rPr lang="fr-FR" sz="2800" dirty="0" err="1" smtClean="0"/>
              <a:t>such</a:t>
            </a:r>
            <a:r>
              <a:rPr lang="fr-FR" sz="2800" dirty="0" smtClean="0"/>
              <a:t> as html , </a:t>
            </a:r>
            <a:r>
              <a:rPr lang="fr-FR" sz="2800" dirty="0" err="1" smtClean="0"/>
              <a:t>css</a:t>
            </a:r>
            <a:r>
              <a:rPr lang="fr-FR" sz="2800" dirty="0" smtClean="0"/>
              <a:t> , </a:t>
            </a:r>
            <a:r>
              <a:rPr lang="fr-FR" sz="2800" dirty="0" err="1" smtClean="0"/>
              <a:t>javascript</a:t>
            </a:r>
            <a:r>
              <a:rPr lang="fr-FR" sz="2800" dirty="0" smtClean="0"/>
              <a:t> </a:t>
            </a:r>
            <a:r>
              <a:rPr lang="fr-FR" sz="2800" dirty="0" smtClean="0"/>
              <a:t>, </a:t>
            </a:r>
            <a:r>
              <a:rPr lang="fr-FR" sz="2800" dirty="0" err="1" smtClean="0"/>
              <a:t>Sql</a:t>
            </a:r>
            <a:r>
              <a:rPr lang="fr-FR" sz="2800" dirty="0" smtClean="0"/>
              <a:t> and </a:t>
            </a:r>
            <a:r>
              <a:rPr lang="fr-FR" sz="2800" dirty="0" err="1" smtClean="0"/>
              <a:t>also</a:t>
            </a:r>
            <a:r>
              <a:rPr lang="fr-FR" sz="2800" dirty="0" smtClean="0"/>
              <a:t> </a:t>
            </a:r>
            <a:r>
              <a:rPr lang="fr-FR" sz="2800" dirty="0" err="1" smtClean="0"/>
              <a:t>graphics</a:t>
            </a:r>
            <a:r>
              <a:rPr lang="fr-FR" sz="2800" dirty="0" smtClean="0"/>
              <a:t> </a:t>
            </a:r>
            <a:r>
              <a:rPr lang="fr-FR" sz="2800" dirty="0" err="1" smtClean="0"/>
              <a:t>skills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00000"/>
                </a:solidFill>
              </a:rPr>
              <a:t>What</a:t>
            </a:r>
            <a:r>
              <a:rPr lang="fr-FR" dirty="0" smtClean="0">
                <a:solidFill>
                  <a:srgbClr val="C00000"/>
                </a:solidFill>
              </a:rPr>
              <a:t> i </a:t>
            </a:r>
            <a:r>
              <a:rPr lang="fr-FR" dirty="0" err="1" smtClean="0">
                <a:solidFill>
                  <a:srgbClr val="C00000"/>
                </a:solidFill>
              </a:rPr>
              <a:t>like</a:t>
            </a:r>
            <a:r>
              <a:rPr lang="fr-FR" dirty="0" smtClean="0">
                <a:solidFill>
                  <a:srgbClr val="C00000"/>
                </a:solidFill>
              </a:rPr>
              <a:t> about </a:t>
            </a:r>
            <a:r>
              <a:rPr lang="fr-FR" dirty="0" err="1" smtClean="0">
                <a:solidFill>
                  <a:srgbClr val="C00000"/>
                </a:solidFill>
              </a:rPr>
              <a:t>webdeveloping</a:t>
            </a:r>
            <a:r>
              <a:rPr lang="fr-FR" dirty="0" smtClean="0">
                <a:solidFill>
                  <a:srgbClr val="C00000"/>
                </a:solidFill>
              </a:rPr>
              <a:t>?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curiosity</a:t>
            </a:r>
            <a:r>
              <a:rPr lang="fr-FR" dirty="0" smtClean="0"/>
              <a:t> </a:t>
            </a:r>
            <a:r>
              <a:rPr lang="fr-FR" dirty="0" err="1" smtClean="0"/>
              <a:t>always</a:t>
            </a:r>
            <a:r>
              <a:rPr lang="fr-FR" dirty="0" smtClean="0"/>
              <a:t> </a:t>
            </a:r>
            <a:r>
              <a:rPr lang="fr-FR" dirty="0" err="1" smtClean="0"/>
              <a:t>pushed</a:t>
            </a:r>
            <a:r>
              <a:rPr lang="fr-FR" dirty="0" smtClean="0"/>
              <a:t> me to </a:t>
            </a:r>
            <a:r>
              <a:rPr lang="fr-FR" dirty="0" err="1" smtClean="0"/>
              <a:t>wonder</a:t>
            </a:r>
            <a:r>
              <a:rPr lang="fr-FR" dirty="0" smtClean="0"/>
              <a:t> how all the web sites and mobile applications i use </a:t>
            </a:r>
            <a:r>
              <a:rPr lang="fr-FR" dirty="0" err="1" smtClean="0"/>
              <a:t>everyday</a:t>
            </a:r>
            <a:r>
              <a:rPr lang="fr-FR" dirty="0" smtClean="0"/>
              <a:t> </a:t>
            </a:r>
            <a:r>
              <a:rPr lang="fr-FR" dirty="0" err="1" smtClean="0"/>
              <a:t>actually</a:t>
            </a:r>
            <a:r>
              <a:rPr lang="fr-FR" dirty="0" smtClean="0"/>
              <a:t> </a:t>
            </a:r>
            <a:r>
              <a:rPr lang="fr-FR" dirty="0" err="1" smtClean="0"/>
              <a:t>worked.When</a:t>
            </a:r>
            <a:r>
              <a:rPr lang="fr-FR" dirty="0" smtClean="0"/>
              <a:t> i </a:t>
            </a:r>
            <a:r>
              <a:rPr lang="fr-FR" dirty="0" err="1" smtClean="0"/>
              <a:t>discovered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all about « codes » and all the </a:t>
            </a:r>
            <a:r>
              <a:rPr lang="fr-FR" dirty="0" err="1" smtClean="0"/>
              <a:t>magic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could</a:t>
            </a:r>
            <a:r>
              <a:rPr lang="fr-FR" dirty="0" smtClean="0"/>
              <a:t> do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coding</a:t>
            </a:r>
            <a:r>
              <a:rPr lang="fr-FR" dirty="0" smtClean="0"/>
              <a:t> , i </a:t>
            </a:r>
            <a:r>
              <a:rPr lang="fr-FR" dirty="0" err="1" smtClean="0"/>
              <a:t>couldn’t</a:t>
            </a:r>
            <a:r>
              <a:rPr lang="fr-FR" dirty="0" smtClean="0"/>
              <a:t> help </a:t>
            </a:r>
            <a:r>
              <a:rPr lang="fr-FR" dirty="0" err="1" smtClean="0"/>
              <a:t>drown</a:t>
            </a:r>
            <a:r>
              <a:rPr lang="fr-FR" dirty="0" smtClean="0"/>
              <a:t> </a:t>
            </a:r>
            <a:r>
              <a:rPr lang="fr-FR" dirty="0" err="1" smtClean="0"/>
              <a:t>myself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world and go </a:t>
            </a:r>
            <a:r>
              <a:rPr lang="fr-FR" dirty="0" err="1" smtClean="0"/>
              <a:t>discover</a:t>
            </a:r>
            <a:r>
              <a:rPr lang="fr-FR" dirty="0" smtClean="0"/>
              <a:t> </a:t>
            </a:r>
            <a:r>
              <a:rPr lang="fr-FR" dirty="0" err="1" smtClean="0"/>
              <a:t>everything</a:t>
            </a:r>
            <a:r>
              <a:rPr lang="fr-FR" dirty="0" smtClean="0"/>
              <a:t>, </a:t>
            </a:r>
            <a:r>
              <a:rPr lang="fr-FR" dirty="0" err="1" smtClean="0"/>
              <a:t>hoping</a:t>
            </a:r>
            <a:r>
              <a:rPr lang="fr-FR" dirty="0" smtClean="0"/>
              <a:t> i </a:t>
            </a:r>
            <a:r>
              <a:rPr lang="fr-FR" dirty="0" err="1" smtClean="0"/>
              <a:t>also</a:t>
            </a:r>
            <a:r>
              <a:rPr lang="fr-FR" dirty="0" smtClean="0"/>
              <a:t> in the future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create</a:t>
            </a:r>
            <a:r>
              <a:rPr lang="fr-FR" dirty="0" smtClean="0"/>
              <a:t> or </a:t>
            </a:r>
            <a:r>
              <a:rPr lang="fr-FR" dirty="0" err="1" smtClean="0"/>
              <a:t>be</a:t>
            </a:r>
            <a:r>
              <a:rPr lang="fr-FR" dirty="0" smtClean="0"/>
              <a:t> a </a:t>
            </a:r>
            <a:r>
              <a:rPr lang="fr-FR" smtClean="0"/>
              <a:t>part of new </a:t>
            </a:r>
            <a:r>
              <a:rPr lang="fr-FR" dirty="0" err="1" smtClean="0"/>
              <a:t>big</a:t>
            </a:r>
            <a:r>
              <a:rPr lang="fr-FR" dirty="0" smtClean="0"/>
              <a:t>&amp;</a:t>
            </a:r>
            <a:r>
              <a:rPr lang="fr-FR" dirty="0" err="1" smtClean="0"/>
              <a:t>nice</a:t>
            </a:r>
            <a:r>
              <a:rPr lang="fr-FR" dirty="0" smtClean="0"/>
              <a:t> </a:t>
            </a:r>
            <a:r>
              <a:rPr lang="fr-FR" dirty="0" err="1" smtClean="0"/>
              <a:t>things</a:t>
            </a:r>
            <a:r>
              <a:rPr lang="fr-FR" dirty="0" smtClean="0"/>
              <a:t> 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287</Words>
  <PresentationFormat>Affichage à l'écran (4:3)</PresentationFormat>
  <Paragraphs>13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How does the web work??</vt:lpstr>
      <vt:lpstr>The transmission:</vt:lpstr>
      <vt:lpstr>Web developer job</vt:lpstr>
      <vt:lpstr>What i like about webdeveloping?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the web work??</dc:title>
  <dc:creator>USER</dc:creator>
  <cp:lastModifiedBy>USER</cp:lastModifiedBy>
  <cp:revision>14</cp:revision>
  <dcterms:created xsi:type="dcterms:W3CDTF">2022-09-05T08:38:07Z</dcterms:created>
  <dcterms:modified xsi:type="dcterms:W3CDTF">2022-09-05T16:31:43Z</dcterms:modified>
</cp:coreProperties>
</file>