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71" r:id="rId2"/>
    <p:sldId id="285" r:id="rId3"/>
    <p:sldId id="288" r:id="rId4"/>
    <p:sldId id="260" r:id="rId5"/>
    <p:sldId id="289" r:id="rId6"/>
    <p:sldId id="261" r:id="rId7"/>
    <p:sldId id="262" r:id="rId8"/>
    <p:sldId id="263" r:id="rId9"/>
    <p:sldId id="264" r:id="rId10"/>
    <p:sldId id="265" r:id="rId11"/>
    <p:sldId id="266" r:id="rId12"/>
    <p:sldId id="267" r:id="rId13"/>
    <p:sldId id="268" r:id="rId14"/>
    <p:sldId id="269" r:id="rId15"/>
    <p:sldId id="270" r:id="rId16"/>
    <p:sldId id="272" r:id="rId17"/>
    <p:sldId id="273" r:id="rId18"/>
    <p:sldId id="274" r:id="rId19"/>
    <p:sldId id="275" r:id="rId20"/>
    <p:sldId id="276" r:id="rId21"/>
    <p:sldId id="277" r:id="rId22"/>
    <p:sldId id="278" r:id="rId23"/>
    <p:sldId id="279" r:id="rId24"/>
    <p:sldId id="280" r:id="rId25"/>
    <p:sldId id="281" r:id="rId26"/>
    <p:sldId id="282" r:id="rId27"/>
    <p:sldId id="283" r:id="rId28"/>
    <p:sldId id="284" r:id="rId29"/>
    <p:sldId id="286" r:id="rId30"/>
    <p:sldId id="287" r:id="rId31"/>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Jiaovh153qTBji71J1NS7w==" hashData="So/29eY6q5qljRY8iKWif9ED7a0i9/uNWRDtpZz+Wlxfg/M3WpRUPMbg65kUlNQnLG9yfc8Q7/iunq9nbXrH3w=="/>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64" autoAdjust="0"/>
    <p:restoredTop sz="94660"/>
  </p:normalViewPr>
  <p:slideViewPr>
    <p:cSldViewPr snapToGrid="0">
      <p:cViewPr varScale="1">
        <p:scale>
          <a:sx n="69" d="100"/>
          <a:sy n="69" d="100"/>
        </p:scale>
        <p:origin x="480"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A620826-703A-E934-2EB8-B6993838463A}"/>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76B1D6D8-8332-B518-00D6-41B2B978BCE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8C00C044-14CD-BE68-3917-F5D34262E748}"/>
              </a:ext>
            </a:extLst>
          </p:cNvPr>
          <p:cNvSpPr>
            <a:spLocks noGrp="1"/>
          </p:cNvSpPr>
          <p:nvPr>
            <p:ph type="dt" sz="half" idx="10"/>
          </p:nvPr>
        </p:nvSpPr>
        <p:spPr/>
        <p:txBody>
          <a:bodyPr/>
          <a:lstStyle/>
          <a:p>
            <a:fld id="{D30CDC63-3A28-4814-8A62-BF41401C2825}" type="datetimeFigureOut">
              <a:rPr lang="fr-FR" smtClean="0"/>
              <a:t>04/09/2022</a:t>
            </a:fld>
            <a:endParaRPr lang="fr-FR"/>
          </a:p>
        </p:txBody>
      </p:sp>
      <p:sp>
        <p:nvSpPr>
          <p:cNvPr id="5" name="Espace réservé du pied de page 4">
            <a:extLst>
              <a:ext uri="{FF2B5EF4-FFF2-40B4-BE49-F238E27FC236}">
                <a16:creationId xmlns:a16="http://schemas.microsoft.com/office/drawing/2014/main" id="{A9FCD9A3-5BB3-0293-9CA0-BB3F6985B959}"/>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4860A026-BCD7-CF8A-6FB5-4D2A3DC81C3A}"/>
              </a:ext>
            </a:extLst>
          </p:cNvPr>
          <p:cNvSpPr>
            <a:spLocks noGrp="1"/>
          </p:cNvSpPr>
          <p:nvPr>
            <p:ph type="sldNum" sz="quarter" idx="12"/>
          </p:nvPr>
        </p:nvSpPr>
        <p:spPr/>
        <p:txBody>
          <a:bodyPr/>
          <a:lstStyle/>
          <a:p>
            <a:fld id="{2ED0FE47-800D-4652-9033-9FDC22D07DC8}" type="slidenum">
              <a:rPr lang="fr-FR" smtClean="0"/>
              <a:t>‹N°›</a:t>
            </a:fld>
            <a:endParaRPr lang="fr-FR"/>
          </a:p>
        </p:txBody>
      </p:sp>
    </p:spTree>
    <p:extLst>
      <p:ext uri="{BB962C8B-B14F-4D97-AF65-F5344CB8AC3E}">
        <p14:creationId xmlns:p14="http://schemas.microsoft.com/office/powerpoint/2010/main" val="242706707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6000">
        <p15:prstTrans prst="curtains"/>
      </p:transition>
    </mc:Choice>
    <mc:Fallback xmlns="">
      <p:transition spd="slow" advClick="0" advTm="16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FE55897-5BE3-E142-D3DC-31982D990A57}"/>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AACADCBB-9A6D-CFA0-FAEE-A7A8427E54C6}"/>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4ABCCB93-4EB7-3D49-1F87-5E170291B1F8}"/>
              </a:ext>
            </a:extLst>
          </p:cNvPr>
          <p:cNvSpPr>
            <a:spLocks noGrp="1"/>
          </p:cNvSpPr>
          <p:nvPr>
            <p:ph type="dt" sz="half" idx="10"/>
          </p:nvPr>
        </p:nvSpPr>
        <p:spPr/>
        <p:txBody>
          <a:bodyPr/>
          <a:lstStyle/>
          <a:p>
            <a:fld id="{D30CDC63-3A28-4814-8A62-BF41401C2825}" type="datetimeFigureOut">
              <a:rPr lang="fr-FR" smtClean="0"/>
              <a:t>04/09/2022</a:t>
            </a:fld>
            <a:endParaRPr lang="fr-FR"/>
          </a:p>
        </p:txBody>
      </p:sp>
      <p:sp>
        <p:nvSpPr>
          <p:cNvPr id="5" name="Espace réservé du pied de page 4">
            <a:extLst>
              <a:ext uri="{FF2B5EF4-FFF2-40B4-BE49-F238E27FC236}">
                <a16:creationId xmlns:a16="http://schemas.microsoft.com/office/drawing/2014/main" id="{EA9490C9-8970-3BE1-4FAD-7F0D5F705946}"/>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92B9E1F4-8289-9A5A-762C-321437A21B0C}"/>
              </a:ext>
            </a:extLst>
          </p:cNvPr>
          <p:cNvSpPr>
            <a:spLocks noGrp="1"/>
          </p:cNvSpPr>
          <p:nvPr>
            <p:ph type="sldNum" sz="quarter" idx="12"/>
          </p:nvPr>
        </p:nvSpPr>
        <p:spPr/>
        <p:txBody>
          <a:bodyPr/>
          <a:lstStyle/>
          <a:p>
            <a:fld id="{2ED0FE47-800D-4652-9033-9FDC22D07DC8}" type="slidenum">
              <a:rPr lang="fr-FR" smtClean="0"/>
              <a:t>‹N°›</a:t>
            </a:fld>
            <a:endParaRPr lang="fr-FR"/>
          </a:p>
        </p:txBody>
      </p:sp>
    </p:spTree>
    <p:extLst>
      <p:ext uri="{BB962C8B-B14F-4D97-AF65-F5344CB8AC3E}">
        <p14:creationId xmlns:p14="http://schemas.microsoft.com/office/powerpoint/2010/main" val="22088419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6000">
        <p15:prstTrans prst="curtains"/>
      </p:transition>
    </mc:Choice>
    <mc:Fallback xmlns="">
      <p:transition spd="slow" advClick="0" advTm="16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66B2B5A-84A3-F726-592D-B7357F74C370}"/>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550CDFDA-0473-BC58-A5D0-34EE6EDA5B9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3241DBDE-AB19-A8F1-61FF-3ADD0A868364}"/>
              </a:ext>
            </a:extLst>
          </p:cNvPr>
          <p:cNvSpPr>
            <a:spLocks noGrp="1"/>
          </p:cNvSpPr>
          <p:nvPr>
            <p:ph type="dt" sz="half" idx="10"/>
          </p:nvPr>
        </p:nvSpPr>
        <p:spPr/>
        <p:txBody>
          <a:bodyPr/>
          <a:lstStyle/>
          <a:p>
            <a:fld id="{D30CDC63-3A28-4814-8A62-BF41401C2825}" type="datetimeFigureOut">
              <a:rPr lang="fr-FR" smtClean="0"/>
              <a:t>04/09/2022</a:t>
            </a:fld>
            <a:endParaRPr lang="fr-FR"/>
          </a:p>
        </p:txBody>
      </p:sp>
      <p:sp>
        <p:nvSpPr>
          <p:cNvPr id="5" name="Espace réservé du pied de page 4">
            <a:extLst>
              <a:ext uri="{FF2B5EF4-FFF2-40B4-BE49-F238E27FC236}">
                <a16:creationId xmlns:a16="http://schemas.microsoft.com/office/drawing/2014/main" id="{0AF3D8DD-4F8A-FDF8-3143-333554E9F991}"/>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41B9E665-4E97-D379-88DF-E04445AA79C6}"/>
              </a:ext>
            </a:extLst>
          </p:cNvPr>
          <p:cNvSpPr>
            <a:spLocks noGrp="1"/>
          </p:cNvSpPr>
          <p:nvPr>
            <p:ph type="sldNum" sz="quarter" idx="12"/>
          </p:nvPr>
        </p:nvSpPr>
        <p:spPr/>
        <p:txBody>
          <a:bodyPr/>
          <a:lstStyle/>
          <a:p>
            <a:fld id="{2ED0FE47-800D-4652-9033-9FDC22D07DC8}" type="slidenum">
              <a:rPr lang="fr-FR" smtClean="0"/>
              <a:t>‹N°›</a:t>
            </a:fld>
            <a:endParaRPr lang="fr-FR"/>
          </a:p>
        </p:txBody>
      </p:sp>
    </p:spTree>
    <p:extLst>
      <p:ext uri="{BB962C8B-B14F-4D97-AF65-F5344CB8AC3E}">
        <p14:creationId xmlns:p14="http://schemas.microsoft.com/office/powerpoint/2010/main" val="11704227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6000">
        <p15:prstTrans prst="curtains"/>
      </p:transition>
    </mc:Choice>
    <mc:Fallback xmlns="">
      <p:transition spd="slow" advClick="0" advTm="16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7CEB7A6-5370-5176-FB44-F14F00E800F4}"/>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DBC82A4D-0B4E-7C05-B303-67DE222BF434}"/>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B4E13917-42F7-634F-DC26-F51D89D2A9AD}"/>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1B541A64-8F22-C1CC-D9C8-3D550D33BB47}"/>
              </a:ext>
            </a:extLst>
          </p:cNvPr>
          <p:cNvSpPr>
            <a:spLocks noGrp="1"/>
          </p:cNvSpPr>
          <p:nvPr>
            <p:ph type="dt" sz="half" idx="10"/>
          </p:nvPr>
        </p:nvSpPr>
        <p:spPr/>
        <p:txBody>
          <a:bodyPr/>
          <a:lstStyle/>
          <a:p>
            <a:fld id="{D30CDC63-3A28-4814-8A62-BF41401C2825}" type="datetimeFigureOut">
              <a:rPr lang="fr-FR" smtClean="0"/>
              <a:t>04/09/2022</a:t>
            </a:fld>
            <a:endParaRPr lang="fr-FR"/>
          </a:p>
        </p:txBody>
      </p:sp>
      <p:sp>
        <p:nvSpPr>
          <p:cNvPr id="6" name="Espace réservé du pied de page 5">
            <a:extLst>
              <a:ext uri="{FF2B5EF4-FFF2-40B4-BE49-F238E27FC236}">
                <a16:creationId xmlns:a16="http://schemas.microsoft.com/office/drawing/2014/main" id="{64DE98EA-1D93-D769-2326-55894D27ABAC}"/>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4C6ADDAD-E7E9-6001-A570-9A306BEADF6E}"/>
              </a:ext>
            </a:extLst>
          </p:cNvPr>
          <p:cNvSpPr>
            <a:spLocks noGrp="1"/>
          </p:cNvSpPr>
          <p:nvPr>
            <p:ph type="sldNum" sz="quarter" idx="12"/>
          </p:nvPr>
        </p:nvSpPr>
        <p:spPr/>
        <p:txBody>
          <a:bodyPr/>
          <a:lstStyle/>
          <a:p>
            <a:fld id="{2ED0FE47-800D-4652-9033-9FDC22D07DC8}" type="slidenum">
              <a:rPr lang="fr-FR" smtClean="0"/>
              <a:t>‹N°›</a:t>
            </a:fld>
            <a:endParaRPr lang="fr-FR"/>
          </a:p>
        </p:txBody>
      </p:sp>
    </p:spTree>
    <p:extLst>
      <p:ext uri="{BB962C8B-B14F-4D97-AF65-F5344CB8AC3E}">
        <p14:creationId xmlns:p14="http://schemas.microsoft.com/office/powerpoint/2010/main" val="54143510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6000">
        <p15:prstTrans prst="curtains"/>
      </p:transition>
    </mc:Choice>
    <mc:Fallback xmlns="">
      <p:transition spd="slow" advClick="0" advTm="16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1CD3F1B-C6D7-9919-21CF-DE840AD46F75}"/>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D6CABE81-72C9-E754-C169-EF0DCC38205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4561332D-1546-5ECF-33FA-BBB35BA13CF8}"/>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1C86209B-9BC8-1756-7762-7C620E80DB1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03FE4B97-2B03-4AB1-5669-C74C91962A2E}"/>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DE126105-433D-9D3A-F499-72EBC78B1E64}"/>
              </a:ext>
            </a:extLst>
          </p:cNvPr>
          <p:cNvSpPr>
            <a:spLocks noGrp="1"/>
          </p:cNvSpPr>
          <p:nvPr>
            <p:ph type="dt" sz="half" idx="10"/>
          </p:nvPr>
        </p:nvSpPr>
        <p:spPr/>
        <p:txBody>
          <a:bodyPr/>
          <a:lstStyle/>
          <a:p>
            <a:fld id="{D30CDC63-3A28-4814-8A62-BF41401C2825}" type="datetimeFigureOut">
              <a:rPr lang="fr-FR" smtClean="0"/>
              <a:t>04/09/2022</a:t>
            </a:fld>
            <a:endParaRPr lang="fr-FR"/>
          </a:p>
        </p:txBody>
      </p:sp>
      <p:sp>
        <p:nvSpPr>
          <p:cNvPr id="8" name="Espace réservé du pied de page 7">
            <a:extLst>
              <a:ext uri="{FF2B5EF4-FFF2-40B4-BE49-F238E27FC236}">
                <a16:creationId xmlns:a16="http://schemas.microsoft.com/office/drawing/2014/main" id="{A4216F43-8747-2EC2-3BE7-6E78971A371D}"/>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6C59B93F-C556-C909-6FF6-09BB633B5D93}"/>
              </a:ext>
            </a:extLst>
          </p:cNvPr>
          <p:cNvSpPr>
            <a:spLocks noGrp="1"/>
          </p:cNvSpPr>
          <p:nvPr>
            <p:ph type="sldNum" sz="quarter" idx="12"/>
          </p:nvPr>
        </p:nvSpPr>
        <p:spPr/>
        <p:txBody>
          <a:bodyPr/>
          <a:lstStyle/>
          <a:p>
            <a:fld id="{2ED0FE47-800D-4652-9033-9FDC22D07DC8}" type="slidenum">
              <a:rPr lang="fr-FR" smtClean="0"/>
              <a:t>‹N°›</a:t>
            </a:fld>
            <a:endParaRPr lang="fr-FR"/>
          </a:p>
        </p:txBody>
      </p:sp>
    </p:spTree>
    <p:extLst>
      <p:ext uri="{BB962C8B-B14F-4D97-AF65-F5344CB8AC3E}">
        <p14:creationId xmlns:p14="http://schemas.microsoft.com/office/powerpoint/2010/main" val="181736093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6000">
        <p15:prstTrans prst="curtains"/>
      </p:transition>
    </mc:Choice>
    <mc:Fallback xmlns="">
      <p:transition spd="slow" advClick="0" advTm="16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4825F9D-8E64-5924-C1B1-593093FCCCCD}"/>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5BED16C7-8E3A-9AB8-1F1F-AFB4E7D000AD}"/>
              </a:ext>
            </a:extLst>
          </p:cNvPr>
          <p:cNvSpPr>
            <a:spLocks noGrp="1"/>
          </p:cNvSpPr>
          <p:nvPr>
            <p:ph type="dt" sz="half" idx="10"/>
          </p:nvPr>
        </p:nvSpPr>
        <p:spPr/>
        <p:txBody>
          <a:bodyPr/>
          <a:lstStyle/>
          <a:p>
            <a:fld id="{D30CDC63-3A28-4814-8A62-BF41401C2825}" type="datetimeFigureOut">
              <a:rPr lang="fr-FR" smtClean="0"/>
              <a:t>04/09/2022</a:t>
            </a:fld>
            <a:endParaRPr lang="fr-FR"/>
          </a:p>
        </p:txBody>
      </p:sp>
      <p:sp>
        <p:nvSpPr>
          <p:cNvPr id="4" name="Espace réservé du pied de page 3">
            <a:extLst>
              <a:ext uri="{FF2B5EF4-FFF2-40B4-BE49-F238E27FC236}">
                <a16:creationId xmlns:a16="http://schemas.microsoft.com/office/drawing/2014/main" id="{46CEE484-4352-383D-AF3C-5666614F1858}"/>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0603F3A8-9F54-EB72-7E51-A89149968667}"/>
              </a:ext>
            </a:extLst>
          </p:cNvPr>
          <p:cNvSpPr>
            <a:spLocks noGrp="1"/>
          </p:cNvSpPr>
          <p:nvPr>
            <p:ph type="sldNum" sz="quarter" idx="12"/>
          </p:nvPr>
        </p:nvSpPr>
        <p:spPr/>
        <p:txBody>
          <a:bodyPr/>
          <a:lstStyle/>
          <a:p>
            <a:fld id="{2ED0FE47-800D-4652-9033-9FDC22D07DC8}" type="slidenum">
              <a:rPr lang="fr-FR" smtClean="0"/>
              <a:t>‹N°›</a:t>
            </a:fld>
            <a:endParaRPr lang="fr-FR"/>
          </a:p>
        </p:txBody>
      </p:sp>
    </p:spTree>
    <p:extLst>
      <p:ext uri="{BB962C8B-B14F-4D97-AF65-F5344CB8AC3E}">
        <p14:creationId xmlns:p14="http://schemas.microsoft.com/office/powerpoint/2010/main" val="307285714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6000">
        <p15:prstTrans prst="curtains"/>
      </p:transition>
    </mc:Choice>
    <mc:Fallback xmlns="">
      <p:transition spd="slow" advClick="0" advTm="16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5F1C0236-2C5B-B2E9-2035-7C0DD3233C70}"/>
              </a:ext>
            </a:extLst>
          </p:cNvPr>
          <p:cNvSpPr>
            <a:spLocks noGrp="1"/>
          </p:cNvSpPr>
          <p:nvPr>
            <p:ph type="dt" sz="half" idx="10"/>
          </p:nvPr>
        </p:nvSpPr>
        <p:spPr/>
        <p:txBody>
          <a:bodyPr/>
          <a:lstStyle/>
          <a:p>
            <a:fld id="{D30CDC63-3A28-4814-8A62-BF41401C2825}" type="datetimeFigureOut">
              <a:rPr lang="fr-FR" smtClean="0"/>
              <a:t>04/09/2022</a:t>
            </a:fld>
            <a:endParaRPr lang="fr-FR"/>
          </a:p>
        </p:txBody>
      </p:sp>
      <p:sp>
        <p:nvSpPr>
          <p:cNvPr id="3" name="Espace réservé du pied de page 2">
            <a:extLst>
              <a:ext uri="{FF2B5EF4-FFF2-40B4-BE49-F238E27FC236}">
                <a16:creationId xmlns:a16="http://schemas.microsoft.com/office/drawing/2014/main" id="{7C7BD648-E46A-F663-B1F3-7F6222DC9D15}"/>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B8E9823A-C30F-0E7F-4CE8-078809F9AB06}"/>
              </a:ext>
            </a:extLst>
          </p:cNvPr>
          <p:cNvSpPr>
            <a:spLocks noGrp="1"/>
          </p:cNvSpPr>
          <p:nvPr>
            <p:ph type="sldNum" sz="quarter" idx="12"/>
          </p:nvPr>
        </p:nvSpPr>
        <p:spPr/>
        <p:txBody>
          <a:bodyPr/>
          <a:lstStyle/>
          <a:p>
            <a:fld id="{2ED0FE47-800D-4652-9033-9FDC22D07DC8}" type="slidenum">
              <a:rPr lang="fr-FR" smtClean="0"/>
              <a:t>‹N°›</a:t>
            </a:fld>
            <a:endParaRPr lang="fr-FR"/>
          </a:p>
        </p:txBody>
      </p:sp>
    </p:spTree>
    <p:extLst>
      <p:ext uri="{BB962C8B-B14F-4D97-AF65-F5344CB8AC3E}">
        <p14:creationId xmlns:p14="http://schemas.microsoft.com/office/powerpoint/2010/main" val="226777398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6000">
        <p15:prstTrans prst="curtains"/>
      </p:transition>
    </mc:Choice>
    <mc:Fallback xmlns="">
      <p:transition spd="slow" advClick="0" advTm="16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45AF348-54D9-F475-6DB2-C41895F56005}"/>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14A95EDE-F6A1-B526-E8A5-9ADF75027D3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76362571-450E-5D8C-0243-9B3B9B14138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C5790B75-63BF-C82A-5D24-8B2F8929E689}"/>
              </a:ext>
            </a:extLst>
          </p:cNvPr>
          <p:cNvSpPr>
            <a:spLocks noGrp="1"/>
          </p:cNvSpPr>
          <p:nvPr>
            <p:ph type="dt" sz="half" idx="10"/>
          </p:nvPr>
        </p:nvSpPr>
        <p:spPr/>
        <p:txBody>
          <a:bodyPr/>
          <a:lstStyle/>
          <a:p>
            <a:fld id="{D30CDC63-3A28-4814-8A62-BF41401C2825}" type="datetimeFigureOut">
              <a:rPr lang="fr-FR" smtClean="0"/>
              <a:t>04/09/2022</a:t>
            </a:fld>
            <a:endParaRPr lang="fr-FR"/>
          </a:p>
        </p:txBody>
      </p:sp>
      <p:sp>
        <p:nvSpPr>
          <p:cNvPr id="6" name="Espace réservé du pied de page 5">
            <a:extLst>
              <a:ext uri="{FF2B5EF4-FFF2-40B4-BE49-F238E27FC236}">
                <a16:creationId xmlns:a16="http://schemas.microsoft.com/office/drawing/2014/main" id="{F0D6A3CB-B99F-9E48-C538-412A6E696FDD}"/>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3CCCB75E-D08E-C56A-B08F-486351B9B431}"/>
              </a:ext>
            </a:extLst>
          </p:cNvPr>
          <p:cNvSpPr>
            <a:spLocks noGrp="1"/>
          </p:cNvSpPr>
          <p:nvPr>
            <p:ph type="sldNum" sz="quarter" idx="12"/>
          </p:nvPr>
        </p:nvSpPr>
        <p:spPr/>
        <p:txBody>
          <a:bodyPr/>
          <a:lstStyle/>
          <a:p>
            <a:fld id="{2ED0FE47-800D-4652-9033-9FDC22D07DC8}" type="slidenum">
              <a:rPr lang="fr-FR" smtClean="0"/>
              <a:t>‹N°›</a:t>
            </a:fld>
            <a:endParaRPr lang="fr-FR"/>
          </a:p>
        </p:txBody>
      </p:sp>
    </p:spTree>
    <p:extLst>
      <p:ext uri="{BB962C8B-B14F-4D97-AF65-F5344CB8AC3E}">
        <p14:creationId xmlns:p14="http://schemas.microsoft.com/office/powerpoint/2010/main" val="271206100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6000">
        <p15:prstTrans prst="curtains"/>
      </p:transition>
    </mc:Choice>
    <mc:Fallback xmlns="">
      <p:transition spd="slow" advClick="0" advTm="16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265A13B-9503-FAE5-6CA4-375B67E4573C}"/>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833EDA0B-ABB8-A8FA-2EAC-33EE7415B1D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3F0CF1B8-2E54-67A3-201F-34498648CDE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81755008-0014-D947-73EB-8BDB01509384}"/>
              </a:ext>
            </a:extLst>
          </p:cNvPr>
          <p:cNvSpPr>
            <a:spLocks noGrp="1"/>
          </p:cNvSpPr>
          <p:nvPr>
            <p:ph type="dt" sz="half" idx="10"/>
          </p:nvPr>
        </p:nvSpPr>
        <p:spPr/>
        <p:txBody>
          <a:bodyPr/>
          <a:lstStyle/>
          <a:p>
            <a:fld id="{D30CDC63-3A28-4814-8A62-BF41401C2825}" type="datetimeFigureOut">
              <a:rPr lang="fr-FR" smtClean="0"/>
              <a:t>04/09/2022</a:t>
            </a:fld>
            <a:endParaRPr lang="fr-FR"/>
          </a:p>
        </p:txBody>
      </p:sp>
      <p:sp>
        <p:nvSpPr>
          <p:cNvPr id="6" name="Espace réservé du pied de page 5">
            <a:extLst>
              <a:ext uri="{FF2B5EF4-FFF2-40B4-BE49-F238E27FC236}">
                <a16:creationId xmlns:a16="http://schemas.microsoft.com/office/drawing/2014/main" id="{EFB9D21D-6FE3-9985-4DD0-350B67023059}"/>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D6C33E39-6092-B37D-3671-2ADF4938186B}"/>
              </a:ext>
            </a:extLst>
          </p:cNvPr>
          <p:cNvSpPr>
            <a:spLocks noGrp="1"/>
          </p:cNvSpPr>
          <p:nvPr>
            <p:ph type="sldNum" sz="quarter" idx="12"/>
          </p:nvPr>
        </p:nvSpPr>
        <p:spPr/>
        <p:txBody>
          <a:bodyPr/>
          <a:lstStyle/>
          <a:p>
            <a:fld id="{2ED0FE47-800D-4652-9033-9FDC22D07DC8}" type="slidenum">
              <a:rPr lang="fr-FR" smtClean="0"/>
              <a:t>‹N°›</a:t>
            </a:fld>
            <a:endParaRPr lang="fr-FR"/>
          </a:p>
        </p:txBody>
      </p:sp>
    </p:spTree>
    <p:extLst>
      <p:ext uri="{BB962C8B-B14F-4D97-AF65-F5344CB8AC3E}">
        <p14:creationId xmlns:p14="http://schemas.microsoft.com/office/powerpoint/2010/main" val="61240950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6000">
        <p15:prstTrans prst="curtains"/>
      </p:transition>
    </mc:Choice>
    <mc:Fallback xmlns="">
      <p:transition spd="slow" advClick="0" advTm="16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499357D-ABF4-CDA5-1A8D-8397A6202CA8}"/>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03EF6E7E-2775-08DA-5B34-5EA24E516DA4}"/>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98FA720F-519E-5D60-97A3-2706AE83BA3D}"/>
              </a:ext>
            </a:extLst>
          </p:cNvPr>
          <p:cNvSpPr>
            <a:spLocks noGrp="1"/>
          </p:cNvSpPr>
          <p:nvPr>
            <p:ph type="dt" sz="half" idx="10"/>
          </p:nvPr>
        </p:nvSpPr>
        <p:spPr/>
        <p:txBody>
          <a:bodyPr/>
          <a:lstStyle/>
          <a:p>
            <a:fld id="{D30CDC63-3A28-4814-8A62-BF41401C2825}" type="datetimeFigureOut">
              <a:rPr lang="fr-FR" smtClean="0"/>
              <a:t>04/09/2022</a:t>
            </a:fld>
            <a:endParaRPr lang="fr-FR"/>
          </a:p>
        </p:txBody>
      </p:sp>
      <p:sp>
        <p:nvSpPr>
          <p:cNvPr id="5" name="Espace réservé du pied de page 4">
            <a:extLst>
              <a:ext uri="{FF2B5EF4-FFF2-40B4-BE49-F238E27FC236}">
                <a16:creationId xmlns:a16="http://schemas.microsoft.com/office/drawing/2014/main" id="{ED856A3A-559C-6F7E-23D8-D89D411549C9}"/>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2B93E56F-AB8A-812C-2AAA-DF751A8E9983}"/>
              </a:ext>
            </a:extLst>
          </p:cNvPr>
          <p:cNvSpPr>
            <a:spLocks noGrp="1"/>
          </p:cNvSpPr>
          <p:nvPr>
            <p:ph type="sldNum" sz="quarter" idx="12"/>
          </p:nvPr>
        </p:nvSpPr>
        <p:spPr/>
        <p:txBody>
          <a:bodyPr/>
          <a:lstStyle/>
          <a:p>
            <a:fld id="{2ED0FE47-800D-4652-9033-9FDC22D07DC8}" type="slidenum">
              <a:rPr lang="fr-FR" smtClean="0"/>
              <a:t>‹N°›</a:t>
            </a:fld>
            <a:endParaRPr lang="fr-FR"/>
          </a:p>
        </p:txBody>
      </p:sp>
    </p:spTree>
    <p:extLst>
      <p:ext uri="{BB962C8B-B14F-4D97-AF65-F5344CB8AC3E}">
        <p14:creationId xmlns:p14="http://schemas.microsoft.com/office/powerpoint/2010/main" val="234157940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6000">
        <p15:prstTrans prst="curtains"/>
      </p:transition>
    </mc:Choice>
    <mc:Fallback xmlns="">
      <p:transition spd="slow" advClick="0" advTm="16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12F256B8-52A5-2F0F-1F44-12FE188C3881}"/>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C4BF1220-3A04-B06D-A732-E4A95887C801}"/>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BC7B2C2F-2CF5-BDE3-9B89-C084F7F3EEBC}"/>
              </a:ext>
            </a:extLst>
          </p:cNvPr>
          <p:cNvSpPr>
            <a:spLocks noGrp="1"/>
          </p:cNvSpPr>
          <p:nvPr>
            <p:ph type="dt" sz="half" idx="10"/>
          </p:nvPr>
        </p:nvSpPr>
        <p:spPr/>
        <p:txBody>
          <a:bodyPr/>
          <a:lstStyle/>
          <a:p>
            <a:fld id="{D30CDC63-3A28-4814-8A62-BF41401C2825}" type="datetimeFigureOut">
              <a:rPr lang="fr-FR" smtClean="0"/>
              <a:t>04/09/2022</a:t>
            </a:fld>
            <a:endParaRPr lang="fr-FR"/>
          </a:p>
        </p:txBody>
      </p:sp>
      <p:sp>
        <p:nvSpPr>
          <p:cNvPr id="5" name="Espace réservé du pied de page 4">
            <a:extLst>
              <a:ext uri="{FF2B5EF4-FFF2-40B4-BE49-F238E27FC236}">
                <a16:creationId xmlns:a16="http://schemas.microsoft.com/office/drawing/2014/main" id="{8EA8B6D6-A5CD-B132-DD40-9AE964C5C527}"/>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4E106AB6-5D8A-E745-BDB8-4AE78A97A465}"/>
              </a:ext>
            </a:extLst>
          </p:cNvPr>
          <p:cNvSpPr>
            <a:spLocks noGrp="1"/>
          </p:cNvSpPr>
          <p:nvPr>
            <p:ph type="sldNum" sz="quarter" idx="12"/>
          </p:nvPr>
        </p:nvSpPr>
        <p:spPr/>
        <p:txBody>
          <a:bodyPr/>
          <a:lstStyle/>
          <a:p>
            <a:fld id="{2ED0FE47-800D-4652-9033-9FDC22D07DC8}" type="slidenum">
              <a:rPr lang="fr-FR" smtClean="0"/>
              <a:t>‹N°›</a:t>
            </a:fld>
            <a:endParaRPr lang="fr-FR"/>
          </a:p>
        </p:txBody>
      </p:sp>
    </p:spTree>
    <p:extLst>
      <p:ext uri="{BB962C8B-B14F-4D97-AF65-F5344CB8AC3E}">
        <p14:creationId xmlns:p14="http://schemas.microsoft.com/office/powerpoint/2010/main" val="120843620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6000">
        <p15:prstTrans prst="curtains"/>
      </p:transition>
    </mc:Choice>
    <mc:Fallback xmlns="">
      <p:transition spd="slow" advClick="0" advTm="16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15760F97-DF0C-D1E2-A22A-1F48768C17D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B15CC6DA-EA84-A1F4-BD45-D52D61E977F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A57C58B8-2537-BA00-CA4E-E82554F31AA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30CDC63-3A28-4814-8A62-BF41401C2825}" type="datetimeFigureOut">
              <a:rPr lang="fr-FR" smtClean="0"/>
              <a:t>04/09/2022</a:t>
            </a:fld>
            <a:endParaRPr lang="fr-FR"/>
          </a:p>
        </p:txBody>
      </p:sp>
      <p:sp>
        <p:nvSpPr>
          <p:cNvPr id="5" name="Espace réservé du pied de page 4">
            <a:extLst>
              <a:ext uri="{FF2B5EF4-FFF2-40B4-BE49-F238E27FC236}">
                <a16:creationId xmlns:a16="http://schemas.microsoft.com/office/drawing/2014/main" id="{F963A338-3863-B4B6-EB15-AAACA68737E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D98A63F7-D83D-8C0B-7E98-708A28DF06F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ED0FE47-800D-4652-9033-9FDC22D07DC8}" type="slidenum">
              <a:rPr lang="fr-FR" smtClean="0"/>
              <a:t>‹N°›</a:t>
            </a:fld>
            <a:endParaRPr lang="fr-FR"/>
          </a:p>
        </p:txBody>
      </p:sp>
    </p:spTree>
    <p:extLst>
      <p:ext uri="{BB962C8B-B14F-4D97-AF65-F5344CB8AC3E}">
        <p14:creationId xmlns:p14="http://schemas.microsoft.com/office/powerpoint/2010/main" val="53486913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5="http://schemas.microsoft.com/office/powerpoint/2012/main">
    <mc:Choice Requires="p15">
      <p:transition xmlns:p14="http://schemas.microsoft.com/office/powerpoint/2010/main" spd="slow" p14:dur="5000" advClick="0" advTm="16000">
        <p15:prstTrans prst="curtains"/>
      </p:transition>
    </mc:Choice>
    <mc:Fallback xmlns="">
      <p:transition spd="slow" advClick="0" advTm="16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 Id="rId4" Type="http://schemas.openxmlformats.org/officeDocument/2006/relationships/audio" Target="../media/audio1.wav"/></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7C7EAF48-4E4D-08E0-AE25-B59994BCF372}"/>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25821" y="402020"/>
            <a:ext cx="9144000" cy="6053959"/>
          </a:xfrm>
          <a:prstGeom prst="rect">
            <a:avLst/>
          </a:prstGeom>
          <a:ln w="50800" cmpd="dbl">
            <a:solidFill>
              <a:schemeClr val="bg1"/>
            </a:solidFill>
          </a:ln>
        </p:spPr>
      </p:pic>
      <p:sp>
        <p:nvSpPr>
          <p:cNvPr id="4" name="ZoneTexte 3">
            <a:extLst>
              <a:ext uri="{FF2B5EF4-FFF2-40B4-BE49-F238E27FC236}">
                <a16:creationId xmlns:a16="http://schemas.microsoft.com/office/drawing/2014/main" id="{D1BF72ED-C053-A5B6-B917-8DEDD932809C}"/>
              </a:ext>
            </a:extLst>
          </p:cNvPr>
          <p:cNvSpPr txBox="1"/>
          <p:nvPr/>
        </p:nvSpPr>
        <p:spPr>
          <a:xfrm>
            <a:off x="9538138" y="1349165"/>
            <a:ext cx="2575034" cy="707886"/>
          </a:xfrm>
          <a:prstGeom prst="rect">
            <a:avLst/>
          </a:prstGeom>
          <a:noFill/>
        </p:spPr>
        <p:txBody>
          <a:bodyPr wrap="square" rtlCol="0">
            <a:spAutoFit/>
          </a:bodyPr>
          <a:lstStyle/>
          <a:p>
            <a:r>
              <a:rPr lang="fr-FR" sz="2000" b="1" i="1" dirty="0">
                <a:solidFill>
                  <a:schemeClr val="bg1"/>
                </a:solidFill>
              </a:rPr>
              <a:t>Lorient Vous Présente</a:t>
            </a:r>
          </a:p>
          <a:p>
            <a:r>
              <a:rPr lang="fr-FR" sz="2000" b="1" i="1" dirty="0">
                <a:solidFill>
                  <a:schemeClr val="bg1"/>
                </a:solidFill>
              </a:rPr>
              <a:t>Les Marchés Flottants</a:t>
            </a:r>
          </a:p>
        </p:txBody>
      </p:sp>
      <p:sp>
        <p:nvSpPr>
          <p:cNvPr id="5" name="ZoneTexte 4">
            <a:extLst>
              <a:ext uri="{FF2B5EF4-FFF2-40B4-BE49-F238E27FC236}">
                <a16:creationId xmlns:a16="http://schemas.microsoft.com/office/drawing/2014/main" id="{E129F92B-A44F-14EE-832F-223711B1E960}"/>
              </a:ext>
            </a:extLst>
          </p:cNvPr>
          <p:cNvSpPr txBox="1"/>
          <p:nvPr/>
        </p:nvSpPr>
        <p:spPr>
          <a:xfrm>
            <a:off x="9616966" y="4308506"/>
            <a:ext cx="2575034" cy="1938992"/>
          </a:xfrm>
          <a:prstGeom prst="rect">
            <a:avLst/>
          </a:prstGeom>
          <a:noFill/>
        </p:spPr>
        <p:txBody>
          <a:bodyPr wrap="square" rtlCol="0">
            <a:spAutoFit/>
          </a:bodyPr>
          <a:lstStyle/>
          <a:p>
            <a:r>
              <a:rPr lang="fr-FR" sz="2000" b="1" i="1" dirty="0">
                <a:solidFill>
                  <a:schemeClr val="bg1"/>
                </a:solidFill>
              </a:rPr>
              <a:t>Une  Marchande  De </a:t>
            </a:r>
            <a:r>
              <a:rPr lang="fr-FR" sz="2000" b="1" i="1" dirty="0" err="1">
                <a:solidFill>
                  <a:schemeClr val="bg1"/>
                </a:solidFill>
              </a:rPr>
              <a:t>Damnoen</a:t>
            </a:r>
            <a:r>
              <a:rPr lang="fr-FR" sz="2000" b="1" i="1" dirty="0">
                <a:solidFill>
                  <a:schemeClr val="bg1"/>
                </a:solidFill>
              </a:rPr>
              <a:t> </a:t>
            </a:r>
            <a:r>
              <a:rPr lang="fr-FR" sz="2000" b="1" i="1" dirty="0" err="1">
                <a:solidFill>
                  <a:schemeClr val="bg1"/>
                </a:solidFill>
              </a:rPr>
              <a:t>Saduak</a:t>
            </a:r>
            <a:r>
              <a:rPr lang="fr-FR" sz="2000" b="1" i="1" dirty="0">
                <a:solidFill>
                  <a:schemeClr val="bg1"/>
                </a:solidFill>
              </a:rPr>
              <a:t> prépare  ses mixtures et attends patiemment les Clients </a:t>
            </a:r>
          </a:p>
        </p:txBody>
      </p:sp>
    </p:spTree>
    <p:extLst>
      <p:ext uri="{BB962C8B-B14F-4D97-AF65-F5344CB8AC3E}">
        <p14:creationId xmlns:p14="http://schemas.microsoft.com/office/powerpoint/2010/main" val="104517202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6000">
        <p15:prstTrans prst="curtains"/>
        <p:sndAc>
          <p:stSnd loop="1">
            <p:snd r:embed="rId2" name="Danse Vietnamienne Révérence - 2019.wav"/>
          </p:stSnd>
        </p:sndAc>
      </p:transition>
    </mc:Choice>
    <mc:Fallback xmlns="">
      <p:transition spd="slow" advClick="0" advTm="16000">
        <p:fade/>
        <p:sndAc>
          <p:stSnd loop="1">
            <p:snd r:embed="rId4" name="Danse Vietnamienne Révérence - 2019.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BA31ADFA-6B68-8590-ADE9-256AF81E7C4A}"/>
              </a:ext>
            </a:extLst>
          </p:cNvPr>
          <p:cNvSpPr/>
          <p:nvPr/>
        </p:nvSpPr>
        <p:spPr>
          <a:xfrm>
            <a:off x="0" y="0"/>
            <a:ext cx="12192000" cy="6858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5400" b="1" dirty="0">
                <a:ln>
                  <a:solidFill>
                    <a:schemeClr val="tx1"/>
                  </a:solidFill>
                </a:ln>
                <a:solidFill>
                  <a:srgbClr val="FFFF00"/>
                </a:solidFill>
                <a:effectLst>
                  <a:glow rad="228600">
                    <a:schemeClr val="accent4">
                      <a:satMod val="175000"/>
                      <a:alpha val="40000"/>
                    </a:schemeClr>
                  </a:glow>
                </a:effectLst>
                <a:latin typeface="Algerian" panose="04020705040A02060702" pitchFamily="82" charset="0"/>
              </a:rPr>
              <a:t>Un marché flottant est un marché où les marchandises sont vendues depuis un bateau. Trouvant leurs origines dans des temps et lieux où le transport maritime jouait un grand rôle dans la vie quotidienne, </a:t>
            </a:r>
          </a:p>
        </p:txBody>
      </p:sp>
      <p:sp>
        <p:nvSpPr>
          <p:cNvPr id="3" name="ZoneTexte 2">
            <a:extLst>
              <a:ext uri="{FF2B5EF4-FFF2-40B4-BE49-F238E27FC236}">
                <a16:creationId xmlns:a16="http://schemas.microsoft.com/office/drawing/2014/main" id="{C28FF2DE-0F62-D62A-CD3E-CAC22200105E}"/>
              </a:ext>
            </a:extLst>
          </p:cNvPr>
          <p:cNvSpPr txBox="1"/>
          <p:nvPr/>
        </p:nvSpPr>
        <p:spPr>
          <a:xfrm>
            <a:off x="9790386" y="4303986"/>
            <a:ext cx="184731" cy="369332"/>
          </a:xfrm>
          <a:prstGeom prst="rect">
            <a:avLst/>
          </a:prstGeom>
          <a:noFill/>
        </p:spPr>
        <p:txBody>
          <a:bodyPr wrap="none" rtlCol="0">
            <a:spAutoFit/>
          </a:bodyPr>
          <a:lstStyle/>
          <a:p>
            <a:endParaRPr lang="fr-FR" dirty="0"/>
          </a:p>
        </p:txBody>
      </p:sp>
    </p:spTree>
    <p:extLst>
      <p:ext uri="{BB962C8B-B14F-4D97-AF65-F5344CB8AC3E}">
        <p14:creationId xmlns:p14="http://schemas.microsoft.com/office/powerpoint/2010/main" val="242119661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6000">
        <p15:prstTrans prst="curtains"/>
      </p:transition>
    </mc:Choice>
    <mc:Fallback xmlns="">
      <p:transition spd="slow" advClick="0" advTm="16000">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descr="Une image contenant texte, intérieur, marché, plusieurs&#10;&#10;Description générée automatiquement">
            <a:extLst>
              <a:ext uri="{FF2B5EF4-FFF2-40B4-BE49-F238E27FC236}">
                <a16:creationId xmlns:a16="http://schemas.microsoft.com/office/drawing/2014/main" id="{2ADE4F77-6010-068F-F6CD-49CAEBC34030}"/>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187116" y="593558"/>
            <a:ext cx="9817768" cy="5999748"/>
          </a:xfrm>
          <a:prstGeom prst="rect">
            <a:avLst/>
          </a:prstGeom>
          <a:ln w="50800" cmpd="dbl">
            <a:solidFill>
              <a:schemeClr val="bg1"/>
            </a:solidFill>
          </a:ln>
        </p:spPr>
      </p:pic>
      <p:sp>
        <p:nvSpPr>
          <p:cNvPr id="6" name="ZoneTexte 5">
            <a:extLst>
              <a:ext uri="{FF2B5EF4-FFF2-40B4-BE49-F238E27FC236}">
                <a16:creationId xmlns:a16="http://schemas.microsoft.com/office/drawing/2014/main" id="{D0D5C975-DA3E-59EC-6738-792F038943D3}"/>
              </a:ext>
            </a:extLst>
          </p:cNvPr>
          <p:cNvSpPr txBox="1"/>
          <p:nvPr/>
        </p:nvSpPr>
        <p:spPr>
          <a:xfrm>
            <a:off x="2853559" y="182547"/>
            <a:ext cx="9033641" cy="400110"/>
          </a:xfrm>
          <a:prstGeom prst="rect">
            <a:avLst/>
          </a:prstGeom>
          <a:noFill/>
        </p:spPr>
        <p:txBody>
          <a:bodyPr wrap="square" rtlCol="0">
            <a:spAutoFit/>
          </a:bodyPr>
          <a:lstStyle/>
          <a:p>
            <a:r>
              <a:rPr lang="fr-FR" sz="2000" b="1" i="1" dirty="0" err="1">
                <a:solidFill>
                  <a:schemeClr val="bg1"/>
                </a:solidFill>
              </a:rPr>
              <a:t>Damnoen</a:t>
            </a:r>
            <a:r>
              <a:rPr lang="fr-FR" sz="2000" b="1" i="1" dirty="0">
                <a:solidFill>
                  <a:schemeClr val="bg1"/>
                </a:solidFill>
              </a:rPr>
              <a:t> </a:t>
            </a:r>
            <a:r>
              <a:rPr lang="fr-FR" sz="2000" b="1" i="1" dirty="0" err="1">
                <a:solidFill>
                  <a:schemeClr val="bg1"/>
                </a:solidFill>
              </a:rPr>
              <a:t>Saduak</a:t>
            </a:r>
            <a:r>
              <a:rPr lang="fr-FR" sz="2000" b="1" i="1" dirty="0">
                <a:solidFill>
                  <a:schemeClr val="bg1"/>
                </a:solidFill>
              </a:rPr>
              <a:t> ,Marché Flottant  de </a:t>
            </a:r>
            <a:r>
              <a:rPr lang="fr-FR" sz="2000" b="1" i="1" dirty="0" err="1">
                <a:solidFill>
                  <a:schemeClr val="bg1"/>
                </a:solidFill>
              </a:rPr>
              <a:t>Ratchaburi</a:t>
            </a:r>
            <a:r>
              <a:rPr lang="fr-FR" sz="2000" b="1" i="1" dirty="0">
                <a:solidFill>
                  <a:schemeClr val="bg1"/>
                </a:solidFill>
              </a:rPr>
              <a:t> , Thaïlande</a:t>
            </a:r>
          </a:p>
        </p:txBody>
      </p:sp>
    </p:spTree>
    <p:extLst>
      <p:ext uri="{BB962C8B-B14F-4D97-AF65-F5344CB8AC3E}">
        <p14:creationId xmlns:p14="http://schemas.microsoft.com/office/powerpoint/2010/main" val="48990920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6000">
        <p15:prstTrans prst="curtains"/>
      </p:transition>
    </mc:Choice>
    <mc:Fallback xmlns="">
      <p:transition spd="slow" advClick="0" advTm="16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descr="Une image contenant extérieur, légume, produits, différent&#10;&#10;Description générée automatiquement">
            <a:extLst>
              <a:ext uri="{FF2B5EF4-FFF2-40B4-BE49-F238E27FC236}">
                <a16:creationId xmlns:a16="http://schemas.microsoft.com/office/drawing/2014/main" id="{75649931-28EE-EF4B-DAE6-0E443DC7DCE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24000" y="482138"/>
            <a:ext cx="9144000" cy="6084917"/>
          </a:xfrm>
          <a:prstGeom prst="rect">
            <a:avLst/>
          </a:prstGeom>
          <a:ln w="50800" cmpd="dbl">
            <a:solidFill>
              <a:schemeClr val="bg1"/>
            </a:solidFill>
          </a:ln>
        </p:spPr>
      </p:pic>
      <p:sp>
        <p:nvSpPr>
          <p:cNvPr id="6" name="ZoneTexte 5">
            <a:extLst>
              <a:ext uri="{FF2B5EF4-FFF2-40B4-BE49-F238E27FC236}">
                <a16:creationId xmlns:a16="http://schemas.microsoft.com/office/drawing/2014/main" id="{53A4D63E-9365-A2DF-5424-E4BB8D7ACCAA}"/>
              </a:ext>
            </a:extLst>
          </p:cNvPr>
          <p:cNvSpPr txBox="1"/>
          <p:nvPr/>
        </p:nvSpPr>
        <p:spPr>
          <a:xfrm>
            <a:off x="3368566" y="90890"/>
            <a:ext cx="8329448" cy="400110"/>
          </a:xfrm>
          <a:prstGeom prst="rect">
            <a:avLst/>
          </a:prstGeom>
          <a:noFill/>
        </p:spPr>
        <p:txBody>
          <a:bodyPr wrap="square" rtlCol="0">
            <a:spAutoFit/>
          </a:bodyPr>
          <a:lstStyle/>
          <a:p>
            <a:r>
              <a:rPr lang="fr-FR" sz="2000" b="1" i="1" dirty="0">
                <a:solidFill>
                  <a:schemeClr val="bg1"/>
                </a:solidFill>
              </a:rPr>
              <a:t>Marché  Flottant Sur Le Lac Dal de Srinagar ,Inde</a:t>
            </a:r>
          </a:p>
        </p:txBody>
      </p:sp>
    </p:spTree>
    <p:extLst>
      <p:ext uri="{BB962C8B-B14F-4D97-AF65-F5344CB8AC3E}">
        <p14:creationId xmlns:p14="http://schemas.microsoft.com/office/powerpoint/2010/main" val="208099094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6000">
        <p15:prstTrans prst="curtains"/>
      </p:transition>
    </mc:Choice>
    <mc:Fallback xmlns="">
      <p:transition spd="slow" advClick="0" advTm="16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descr="Une image contenant extérieur, groupe&#10;&#10;Description générée automatiquement">
            <a:extLst>
              <a:ext uri="{FF2B5EF4-FFF2-40B4-BE49-F238E27FC236}">
                <a16:creationId xmlns:a16="http://schemas.microsoft.com/office/drawing/2014/main" id="{C8194926-AB3A-93A8-1CBD-989B8AC769B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30037" y="465513"/>
            <a:ext cx="9476508" cy="6001789"/>
          </a:xfrm>
          <a:prstGeom prst="rect">
            <a:avLst/>
          </a:prstGeom>
          <a:ln w="50800" cmpd="dbl">
            <a:solidFill>
              <a:schemeClr val="bg1"/>
            </a:solidFill>
          </a:ln>
        </p:spPr>
      </p:pic>
      <p:sp>
        <p:nvSpPr>
          <p:cNvPr id="6" name="ZoneTexte 5">
            <a:extLst>
              <a:ext uri="{FF2B5EF4-FFF2-40B4-BE49-F238E27FC236}">
                <a16:creationId xmlns:a16="http://schemas.microsoft.com/office/drawing/2014/main" id="{B4B928D7-5699-D20B-8035-6C475F30883B}"/>
              </a:ext>
            </a:extLst>
          </p:cNvPr>
          <p:cNvSpPr txBox="1"/>
          <p:nvPr/>
        </p:nvSpPr>
        <p:spPr>
          <a:xfrm>
            <a:off x="4146332" y="65403"/>
            <a:ext cx="7047186" cy="400110"/>
          </a:xfrm>
          <a:prstGeom prst="rect">
            <a:avLst/>
          </a:prstGeom>
          <a:noFill/>
        </p:spPr>
        <p:txBody>
          <a:bodyPr wrap="square" rtlCol="0">
            <a:spAutoFit/>
          </a:bodyPr>
          <a:lstStyle/>
          <a:p>
            <a:r>
              <a:rPr lang="fr-FR" sz="2000" b="1" i="1" dirty="0">
                <a:solidFill>
                  <a:schemeClr val="bg1"/>
                </a:solidFill>
              </a:rPr>
              <a:t>Marché Flottant  des Îles Salomon</a:t>
            </a:r>
          </a:p>
        </p:txBody>
      </p:sp>
    </p:spTree>
    <p:extLst>
      <p:ext uri="{BB962C8B-B14F-4D97-AF65-F5344CB8AC3E}">
        <p14:creationId xmlns:p14="http://schemas.microsoft.com/office/powerpoint/2010/main" val="372910444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6000">
        <p15:prstTrans prst="curtains"/>
      </p:transition>
    </mc:Choice>
    <mc:Fallback xmlns="">
      <p:transition spd="slow" advClick="0" advTm="16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ateau, ciel, eau, extérieur&#10;&#10;Description générée automatiquement">
            <a:extLst>
              <a:ext uri="{FF2B5EF4-FFF2-40B4-BE49-F238E27FC236}">
                <a16:creationId xmlns:a16="http://schemas.microsoft.com/office/drawing/2014/main" id="{AC34FB7C-2FF4-14BF-1DDC-45701BEF7D0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24000" y="532014"/>
            <a:ext cx="9144000" cy="6035041"/>
          </a:xfrm>
          <a:prstGeom prst="rect">
            <a:avLst/>
          </a:prstGeom>
          <a:ln w="50800" cmpd="dbl">
            <a:solidFill>
              <a:schemeClr val="bg1"/>
            </a:solidFill>
          </a:ln>
        </p:spPr>
      </p:pic>
      <p:sp>
        <p:nvSpPr>
          <p:cNvPr id="4" name="ZoneTexte 3">
            <a:extLst>
              <a:ext uri="{FF2B5EF4-FFF2-40B4-BE49-F238E27FC236}">
                <a16:creationId xmlns:a16="http://schemas.microsoft.com/office/drawing/2014/main" id="{35421A2D-5309-837E-FA48-DFE50CDC310C}"/>
              </a:ext>
            </a:extLst>
          </p:cNvPr>
          <p:cNvSpPr txBox="1"/>
          <p:nvPr/>
        </p:nvSpPr>
        <p:spPr>
          <a:xfrm>
            <a:off x="5186854" y="131904"/>
            <a:ext cx="6085490" cy="400110"/>
          </a:xfrm>
          <a:prstGeom prst="rect">
            <a:avLst/>
          </a:prstGeom>
          <a:noFill/>
        </p:spPr>
        <p:txBody>
          <a:bodyPr wrap="square" rtlCol="0">
            <a:spAutoFit/>
          </a:bodyPr>
          <a:lstStyle/>
          <a:p>
            <a:r>
              <a:rPr lang="fr-FR" sz="2000" b="1" i="1" dirty="0">
                <a:solidFill>
                  <a:schemeClr val="bg1"/>
                </a:solidFill>
              </a:rPr>
              <a:t>Lac  </a:t>
            </a:r>
            <a:r>
              <a:rPr lang="fr-FR" sz="2000" b="1" i="1" dirty="0" err="1">
                <a:solidFill>
                  <a:schemeClr val="bg1"/>
                </a:solidFill>
              </a:rPr>
              <a:t>Inle</a:t>
            </a:r>
            <a:r>
              <a:rPr lang="fr-FR" sz="2000" b="1" i="1" dirty="0">
                <a:solidFill>
                  <a:schemeClr val="bg1"/>
                </a:solidFill>
              </a:rPr>
              <a:t> ,Myanmar</a:t>
            </a:r>
          </a:p>
        </p:txBody>
      </p:sp>
    </p:spTree>
    <p:extLst>
      <p:ext uri="{BB962C8B-B14F-4D97-AF65-F5344CB8AC3E}">
        <p14:creationId xmlns:p14="http://schemas.microsoft.com/office/powerpoint/2010/main" val="235551868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6000">
        <p15:prstTrans prst="curtains"/>
      </p:transition>
    </mc:Choice>
    <mc:Fallback xmlns="">
      <p:transition spd="slow" advClick="0" advTm="16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texte, alimentation, assiette, ensemble&#10;&#10;Description générée automatiquement">
            <a:extLst>
              <a:ext uri="{FF2B5EF4-FFF2-40B4-BE49-F238E27FC236}">
                <a16:creationId xmlns:a16="http://schemas.microsoft.com/office/drawing/2014/main" id="{9A549161-BB98-5969-80CE-3B41E1BD3871}"/>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997527" y="482138"/>
            <a:ext cx="10141528" cy="6001789"/>
          </a:xfrm>
          <a:prstGeom prst="rect">
            <a:avLst/>
          </a:prstGeom>
          <a:ln w="50800" cmpd="dbl">
            <a:solidFill>
              <a:schemeClr val="bg1"/>
            </a:solidFill>
          </a:ln>
        </p:spPr>
      </p:pic>
      <p:sp>
        <p:nvSpPr>
          <p:cNvPr id="4" name="ZoneTexte 3">
            <a:extLst>
              <a:ext uri="{FF2B5EF4-FFF2-40B4-BE49-F238E27FC236}">
                <a16:creationId xmlns:a16="http://schemas.microsoft.com/office/drawing/2014/main" id="{B1985BE5-8A7D-D98B-3C18-6577FF454111}"/>
              </a:ext>
            </a:extLst>
          </p:cNvPr>
          <p:cNvSpPr txBox="1"/>
          <p:nvPr/>
        </p:nvSpPr>
        <p:spPr>
          <a:xfrm>
            <a:off x="2900856" y="82028"/>
            <a:ext cx="7252138" cy="400110"/>
          </a:xfrm>
          <a:prstGeom prst="rect">
            <a:avLst/>
          </a:prstGeom>
          <a:noFill/>
        </p:spPr>
        <p:txBody>
          <a:bodyPr wrap="square" rtlCol="0">
            <a:spAutoFit/>
          </a:bodyPr>
          <a:lstStyle/>
          <a:p>
            <a:r>
              <a:rPr lang="fr-FR" sz="2000" b="1" i="1" dirty="0">
                <a:solidFill>
                  <a:schemeClr val="bg1"/>
                </a:solidFill>
              </a:rPr>
              <a:t>Une Vendeuse Attend  patiemment Au Marché De Bangkok</a:t>
            </a:r>
          </a:p>
        </p:txBody>
      </p:sp>
    </p:spTree>
    <p:extLst>
      <p:ext uri="{BB962C8B-B14F-4D97-AF65-F5344CB8AC3E}">
        <p14:creationId xmlns:p14="http://schemas.microsoft.com/office/powerpoint/2010/main" val="187232392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6000">
        <p15:prstTrans prst="curtains"/>
      </p:transition>
    </mc:Choice>
    <mc:Fallback xmlns="">
      <p:transition spd="slow" advClick="0" advTm="16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scène, plusieurs, boutique&#10;&#10;Description générée automatiquement">
            <a:extLst>
              <a:ext uri="{FF2B5EF4-FFF2-40B4-BE49-F238E27FC236}">
                <a16:creationId xmlns:a16="http://schemas.microsoft.com/office/drawing/2014/main" id="{A3F0EB88-81F6-744D-82E0-80D4053AB0D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83205" y="444731"/>
            <a:ext cx="8860794" cy="5968538"/>
          </a:xfrm>
          <a:prstGeom prst="rect">
            <a:avLst/>
          </a:prstGeom>
          <a:ln w="50800" cmpd="dbl">
            <a:solidFill>
              <a:schemeClr val="bg1"/>
            </a:solidFill>
          </a:ln>
        </p:spPr>
      </p:pic>
      <p:sp>
        <p:nvSpPr>
          <p:cNvPr id="4" name="ZoneTexte 3">
            <a:extLst>
              <a:ext uri="{FF2B5EF4-FFF2-40B4-BE49-F238E27FC236}">
                <a16:creationId xmlns:a16="http://schemas.microsoft.com/office/drawing/2014/main" id="{FBEE378E-86E4-C587-F805-682A0AADDD28}"/>
              </a:ext>
            </a:extLst>
          </p:cNvPr>
          <p:cNvSpPr txBox="1"/>
          <p:nvPr/>
        </p:nvSpPr>
        <p:spPr>
          <a:xfrm>
            <a:off x="9270124" y="3168869"/>
            <a:ext cx="2921876" cy="2554545"/>
          </a:xfrm>
          <a:prstGeom prst="rect">
            <a:avLst/>
          </a:prstGeom>
          <a:noFill/>
        </p:spPr>
        <p:txBody>
          <a:bodyPr wrap="square" rtlCol="0">
            <a:spAutoFit/>
          </a:bodyPr>
          <a:lstStyle/>
          <a:p>
            <a:r>
              <a:rPr lang="fr-FR" sz="2000" b="1" i="1" dirty="0">
                <a:solidFill>
                  <a:schemeClr val="bg1"/>
                </a:solidFill>
              </a:rPr>
              <a:t>Trois Marché Composent le Marché Flottant  de </a:t>
            </a:r>
            <a:r>
              <a:rPr lang="fr-FR" sz="2000" b="1" i="1" dirty="0" err="1">
                <a:solidFill>
                  <a:schemeClr val="bg1"/>
                </a:solidFill>
              </a:rPr>
              <a:t>Damnoen</a:t>
            </a:r>
            <a:r>
              <a:rPr lang="fr-FR" sz="2000" b="1" i="1" dirty="0">
                <a:solidFill>
                  <a:schemeClr val="bg1"/>
                </a:solidFill>
              </a:rPr>
              <a:t> </a:t>
            </a:r>
            <a:r>
              <a:rPr lang="fr-FR" sz="2000" b="1" i="1" dirty="0" err="1">
                <a:solidFill>
                  <a:schemeClr val="bg1"/>
                </a:solidFill>
              </a:rPr>
              <a:t>Saduak</a:t>
            </a:r>
            <a:r>
              <a:rPr lang="fr-FR" sz="2000" b="1" i="1" dirty="0">
                <a:solidFill>
                  <a:schemeClr val="bg1"/>
                </a:solidFill>
              </a:rPr>
              <a:t> :Ton </a:t>
            </a:r>
            <a:r>
              <a:rPr lang="fr-FR" sz="2000" b="1" i="1" dirty="0" err="1">
                <a:solidFill>
                  <a:schemeClr val="bg1"/>
                </a:solidFill>
              </a:rPr>
              <a:t>Khem</a:t>
            </a:r>
            <a:endParaRPr lang="fr-FR" sz="2000" b="1" i="1" dirty="0">
              <a:solidFill>
                <a:schemeClr val="bg1"/>
              </a:solidFill>
            </a:endParaRPr>
          </a:p>
          <a:p>
            <a:r>
              <a:rPr lang="fr-FR" sz="2000" b="1" i="1" dirty="0" err="1">
                <a:solidFill>
                  <a:schemeClr val="bg1"/>
                </a:solidFill>
              </a:rPr>
              <a:t>Hia</a:t>
            </a:r>
            <a:r>
              <a:rPr lang="fr-FR" sz="2000" b="1" i="1" dirty="0">
                <a:solidFill>
                  <a:schemeClr val="bg1"/>
                </a:solidFill>
              </a:rPr>
              <a:t> Kuî et  </a:t>
            </a:r>
            <a:r>
              <a:rPr lang="fr-FR" sz="2000" b="1" i="1" dirty="0" err="1">
                <a:solidFill>
                  <a:schemeClr val="bg1"/>
                </a:solidFill>
              </a:rPr>
              <a:t>Khun</a:t>
            </a:r>
            <a:r>
              <a:rPr lang="fr-FR" sz="2000" b="1" i="1" dirty="0">
                <a:solidFill>
                  <a:schemeClr val="bg1"/>
                </a:solidFill>
              </a:rPr>
              <a:t> </a:t>
            </a:r>
            <a:r>
              <a:rPr lang="fr-FR" sz="2000" b="1" i="1" dirty="0" err="1">
                <a:solidFill>
                  <a:schemeClr val="bg1"/>
                </a:solidFill>
              </a:rPr>
              <a:t>Phiitak</a:t>
            </a:r>
            <a:endParaRPr lang="fr-FR" sz="2000" b="1" i="1" dirty="0">
              <a:solidFill>
                <a:schemeClr val="bg1"/>
              </a:solidFill>
            </a:endParaRPr>
          </a:p>
          <a:p>
            <a:r>
              <a:rPr lang="fr-FR" sz="2000" b="1" i="1" dirty="0">
                <a:solidFill>
                  <a:schemeClr val="bg1"/>
                </a:solidFill>
              </a:rPr>
              <a:t>Ton </a:t>
            </a:r>
            <a:r>
              <a:rPr lang="fr-FR" sz="2000" b="1" i="1" dirty="0" err="1">
                <a:solidFill>
                  <a:schemeClr val="bg1"/>
                </a:solidFill>
              </a:rPr>
              <a:t>Khem</a:t>
            </a:r>
            <a:r>
              <a:rPr lang="fr-FR" sz="2000" b="1" i="1" dirty="0">
                <a:solidFill>
                  <a:schemeClr val="bg1"/>
                </a:solidFill>
              </a:rPr>
              <a:t> Est Le plus populaire  auprès des touristes  </a:t>
            </a:r>
          </a:p>
        </p:txBody>
      </p:sp>
    </p:spTree>
    <p:extLst>
      <p:ext uri="{BB962C8B-B14F-4D97-AF65-F5344CB8AC3E}">
        <p14:creationId xmlns:p14="http://schemas.microsoft.com/office/powerpoint/2010/main" val="27209496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6000">
        <p15:prstTrans prst="curtains"/>
      </p:transition>
    </mc:Choice>
    <mc:Fallback xmlns="">
      <p:transition spd="slow" advClick="0" advTm="16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ateau, marché, légume, vert&#10;&#10;Description générée automatiquement">
            <a:extLst>
              <a:ext uri="{FF2B5EF4-FFF2-40B4-BE49-F238E27FC236}">
                <a16:creationId xmlns:a16="http://schemas.microsoft.com/office/drawing/2014/main" id="{14AFFA8D-2A03-61E3-8F62-EC6667106D78}"/>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958735" y="498763"/>
            <a:ext cx="10213570" cy="6101541"/>
          </a:xfrm>
          <a:prstGeom prst="rect">
            <a:avLst/>
          </a:prstGeom>
          <a:ln w="50800" cmpd="dbl">
            <a:solidFill>
              <a:schemeClr val="bg1"/>
            </a:solidFill>
          </a:ln>
        </p:spPr>
      </p:pic>
      <p:sp>
        <p:nvSpPr>
          <p:cNvPr id="4" name="ZoneTexte 3">
            <a:extLst>
              <a:ext uri="{FF2B5EF4-FFF2-40B4-BE49-F238E27FC236}">
                <a16:creationId xmlns:a16="http://schemas.microsoft.com/office/drawing/2014/main" id="{0F9F6FC7-440C-8CD3-252C-E3CFEAC8676D}"/>
              </a:ext>
            </a:extLst>
          </p:cNvPr>
          <p:cNvSpPr txBox="1"/>
          <p:nvPr/>
        </p:nvSpPr>
        <p:spPr>
          <a:xfrm>
            <a:off x="3195145" y="98653"/>
            <a:ext cx="5801710" cy="400110"/>
          </a:xfrm>
          <a:prstGeom prst="rect">
            <a:avLst/>
          </a:prstGeom>
          <a:noFill/>
        </p:spPr>
        <p:txBody>
          <a:bodyPr wrap="square" rtlCol="0">
            <a:spAutoFit/>
          </a:bodyPr>
          <a:lstStyle/>
          <a:p>
            <a:r>
              <a:rPr lang="fr-FR" sz="2000" b="1" i="1" dirty="0">
                <a:solidFill>
                  <a:schemeClr val="bg1"/>
                </a:solidFill>
              </a:rPr>
              <a:t>Les Affaires Quotidiennes  au lac Dal  à Srinagar</a:t>
            </a:r>
          </a:p>
        </p:txBody>
      </p:sp>
    </p:spTree>
    <p:extLst>
      <p:ext uri="{BB962C8B-B14F-4D97-AF65-F5344CB8AC3E}">
        <p14:creationId xmlns:p14="http://schemas.microsoft.com/office/powerpoint/2010/main" val="146716426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6000">
        <p15:prstTrans prst="curtains"/>
      </p:transition>
    </mc:Choice>
    <mc:Fallback xmlns="">
      <p:transition spd="slow" advClick="0" advTm="16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texte, alimentation, personne, extérieur&#10;&#10;Description générée automatiquement">
            <a:extLst>
              <a:ext uri="{FF2B5EF4-FFF2-40B4-BE49-F238E27FC236}">
                <a16:creationId xmlns:a16="http://schemas.microsoft.com/office/drawing/2014/main" id="{15D3AB3B-7538-5AF0-D504-3BF5F1CAFDE9}"/>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064029" y="498764"/>
            <a:ext cx="10091651" cy="5951912"/>
          </a:xfrm>
          <a:prstGeom prst="rect">
            <a:avLst/>
          </a:prstGeom>
          <a:ln w="50800" cmpd="dbl">
            <a:solidFill>
              <a:schemeClr val="bg1"/>
            </a:solidFill>
          </a:ln>
        </p:spPr>
      </p:pic>
      <p:sp>
        <p:nvSpPr>
          <p:cNvPr id="4" name="ZoneTexte 3">
            <a:extLst>
              <a:ext uri="{FF2B5EF4-FFF2-40B4-BE49-F238E27FC236}">
                <a16:creationId xmlns:a16="http://schemas.microsoft.com/office/drawing/2014/main" id="{49647C77-D661-E125-D551-AF176A1C471E}"/>
              </a:ext>
            </a:extLst>
          </p:cNvPr>
          <p:cNvSpPr txBox="1"/>
          <p:nvPr/>
        </p:nvSpPr>
        <p:spPr>
          <a:xfrm>
            <a:off x="3161702" y="99228"/>
            <a:ext cx="6211614" cy="400110"/>
          </a:xfrm>
          <a:prstGeom prst="rect">
            <a:avLst/>
          </a:prstGeom>
          <a:noFill/>
        </p:spPr>
        <p:txBody>
          <a:bodyPr wrap="square" rtlCol="0">
            <a:spAutoFit/>
          </a:bodyPr>
          <a:lstStyle/>
          <a:p>
            <a:r>
              <a:rPr lang="fr-FR" sz="2000" b="1" i="1" dirty="0">
                <a:solidFill>
                  <a:schemeClr val="bg1"/>
                </a:solidFill>
              </a:rPr>
              <a:t>Restaurant  Flottant  à </a:t>
            </a:r>
            <a:r>
              <a:rPr lang="fr-FR" sz="2000" b="1" i="1" dirty="0" err="1">
                <a:solidFill>
                  <a:schemeClr val="bg1"/>
                </a:solidFill>
              </a:rPr>
              <a:t>Ratchaburi</a:t>
            </a:r>
            <a:r>
              <a:rPr lang="fr-FR" sz="2000" b="1" i="1" dirty="0">
                <a:solidFill>
                  <a:schemeClr val="bg1"/>
                </a:solidFill>
              </a:rPr>
              <a:t> e Thaïlande</a:t>
            </a:r>
          </a:p>
        </p:txBody>
      </p:sp>
    </p:spTree>
    <p:extLst>
      <p:ext uri="{BB962C8B-B14F-4D97-AF65-F5344CB8AC3E}">
        <p14:creationId xmlns:p14="http://schemas.microsoft.com/office/powerpoint/2010/main" val="69379871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6000">
        <p15:prstTrans prst="curtains"/>
      </p:transition>
    </mc:Choice>
    <mc:Fallback xmlns="">
      <p:transition spd="slow" advClick="0" advTm="16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différent, marché, variété, plusieurs&#10;&#10;Description générée automatiquement">
            <a:extLst>
              <a:ext uri="{FF2B5EF4-FFF2-40B4-BE49-F238E27FC236}">
                <a16:creationId xmlns:a16="http://schemas.microsoft.com/office/drawing/2014/main" id="{10E2AAB6-51B3-3912-7D22-40F46CC95A00}"/>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881149" y="598515"/>
            <a:ext cx="10341033" cy="5719157"/>
          </a:xfrm>
          <a:prstGeom prst="rect">
            <a:avLst/>
          </a:prstGeom>
          <a:ln w="50800" cmpd="dbl">
            <a:solidFill>
              <a:schemeClr val="bg1"/>
            </a:solidFill>
          </a:ln>
        </p:spPr>
      </p:pic>
      <p:sp>
        <p:nvSpPr>
          <p:cNvPr id="4" name="ZoneTexte 3">
            <a:extLst>
              <a:ext uri="{FF2B5EF4-FFF2-40B4-BE49-F238E27FC236}">
                <a16:creationId xmlns:a16="http://schemas.microsoft.com/office/drawing/2014/main" id="{B78002B7-7FF4-F8C4-B20F-1B0A8FF54BF0}"/>
              </a:ext>
            </a:extLst>
          </p:cNvPr>
          <p:cNvSpPr txBox="1"/>
          <p:nvPr/>
        </p:nvSpPr>
        <p:spPr>
          <a:xfrm>
            <a:off x="4146332" y="140218"/>
            <a:ext cx="6842234" cy="400110"/>
          </a:xfrm>
          <a:prstGeom prst="rect">
            <a:avLst/>
          </a:prstGeom>
          <a:noFill/>
        </p:spPr>
        <p:txBody>
          <a:bodyPr wrap="square" rtlCol="0">
            <a:spAutoFit/>
          </a:bodyPr>
          <a:lstStyle/>
          <a:p>
            <a:r>
              <a:rPr lang="fr-FR" sz="2000" b="1" i="1" dirty="0">
                <a:solidFill>
                  <a:schemeClr val="bg1"/>
                </a:solidFill>
              </a:rPr>
              <a:t>Fruits Empilés à </a:t>
            </a:r>
            <a:r>
              <a:rPr lang="fr-FR" sz="2000" b="1" i="1" dirty="0" err="1">
                <a:solidFill>
                  <a:schemeClr val="bg1"/>
                </a:solidFill>
              </a:rPr>
              <a:t>Damnoen</a:t>
            </a:r>
            <a:r>
              <a:rPr lang="fr-FR" sz="2000" b="1" i="1" dirty="0">
                <a:solidFill>
                  <a:schemeClr val="bg1"/>
                </a:solidFill>
              </a:rPr>
              <a:t> </a:t>
            </a:r>
            <a:r>
              <a:rPr lang="fr-FR" sz="2000" b="1" i="1" dirty="0" err="1">
                <a:solidFill>
                  <a:schemeClr val="bg1"/>
                </a:solidFill>
              </a:rPr>
              <a:t>Sadak</a:t>
            </a:r>
            <a:endParaRPr lang="fr-FR" sz="2000" b="1" i="1" dirty="0">
              <a:solidFill>
                <a:schemeClr val="bg1"/>
              </a:solidFill>
            </a:endParaRPr>
          </a:p>
        </p:txBody>
      </p:sp>
    </p:spTree>
    <p:extLst>
      <p:ext uri="{BB962C8B-B14F-4D97-AF65-F5344CB8AC3E}">
        <p14:creationId xmlns:p14="http://schemas.microsoft.com/office/powerpoint/2010/main" val="410703888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6000">
        <p15:prstTrans prst="curtains"/>
      </p:transition>
    </mc:Choice>
    <mc:Fallback xmlns="">
      <p:transition spd="slow" advClick="0" advTm="16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extérieur&#10;&#10;Description générée automatiquement">
            <a:extLst>
              <a:ext uri="{FF2B5EF4-FFF2-40B4-BE49-F238E27FC236}">
                <a16:creationId xmlns:a16="http://schemas.microsoft.com/office/drawing/2014/main" id="{9862DD76-6925-1842-3C0D-47D12A194118}"/>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914399" y="457200"/>
            <a:ext cx="10357945" cy="5975131"/>
          </a:xfrm>
          <a:prstGeom prst="rect">
            <a:avLst/>
          </a:prstGeom>
          <a:ln w="50800" cmpd="dbl">
            <a:solidFill>
              <a:schemeClr val="bg1"/>
            </a:solidFill>
          </a:ln>
        </p:spPr>
      </p:pic>
      <p:sp>
        <p:nvSpPr>
          <p:cNvPr id="4" name="ZoneTexte 3">
            <a:extLst>
              <a:ext uri="{FF2B5EF4-FFF2-40B4-BE49-F238E27FC236}">
                <a16:creationId xmlns:a16="http://schemas.microsoft.com/office/drawing/2014/main" id="{33BE9BA4-154D-9682-DB51-98FDEE1A8AC1}"/>
              </a:ext>
            </a:extLst>
          </p:cNvPr>
          <p:cNvSpPr txBox="1"/>
          <p:nvPr/>
        </p:nvSpPr>
        <p:spPr>
          <a:xfrm>
            <a:off x="2585544" y="87868"/>
            <a:ext cx="8008883" cy="400110"/>
          </a:xfrm>
          <a:prstGeom prst="rect">
            <a:avLst/>
          </a:prstGeom>
          <a:noFill/>
        </p:spPr>
        <p:txBody>
          <a:bodyPr wrap="square" rtlCol="0">
            <a:spAutoFit/>
          </a:bodyPr>
          <a:lstStyle/>
          <a:p>
            <a:r>
              <a:rPr lang="fr-FR" sz="2000" b="1" i="1" dirty="0">
                <a:solidFill>
                  <a:schemeClr val="bg1"/>
                </a:solidFill>
              </a:rPr>
              <a:t>A Bangkok  un Vendeur se prépare au marché  de </a:t>
            </a:r>
            <a:r>
              <a:rPr lang="fr-FR" sz="2000" b="1" i="1" dirty="0" err="1">
                <a:solidFill>
                  <a:schemeClr val="bg1"/>
                </a:solidFill>
              </a:rPr>
              <a:t>Taling</a:t>
            </a:r>
            <a:r>
              <a:rPr lang="fr-FR" sz="2000" b="1" i="1" dirty="0">
                <a:solidFill>
                  <a:schemeClr val="bg1"/>
                </a:solidFill>
              </a:rPr>
              <a:t>  Chan</a:t>
            </a:r>
          </a:p>
        </p:txBody>
      </p:sp>
    </p:spTree>
    <p:extLst>
      <p:ext uri="{BB962C8B-B14F-4D97-AF65-F5344CB8AC3E}">
        <p14:creationId xmlns:p14="http://schemas.microsoft.com/office/powerpoint/2010/main" val="154104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6000">
        <p15:prstTrans prst="curtains"/>
      </p:transition>
    </mc:Choice>
    <mc:Fallback xmlns="">
      <p:transition spd="slow" advClick="0" advTm="16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extérieur, bateau&#10;&#10;Description générée automatiquement">
            <a:extLst>
              <a:ext uri="{FF2B5EF4-FFF2-40B4-BE49-F238E27FC236}">
                <a16:creationId xmlns:a16="http://schemas.microsoft.com/office/drawing/2014/main" id="{DD77C920-5029-E507-9DB9-992EB4451507}"/>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804041" y="488730"/>
            <a:ext cx="10594428" cy="6022429"/>
          </a:xfrm>
          <a:prstGeom prst="rect">
            <a:avLst/>
          </a:prstGeom>
          <a:ln w="50800" cmpd="dbl">
            <a:solidFill>
              <a:schemeClr val="bg1"/>
            </a:solidFill>
          </a:ln>
        </p:spPr>
      </p:pic>
      <p:sp>
        <p:nvSpPr>
          <p:cNvPr id="4" name="ZoneTexte 3">
            <a:extLst>
              <a:ext uri="{FF2B5EF4-FFF2-40B4-BE49-F238E27FC236}">
                <a16:creationId xmlns:a16="http://schemas.microsoft.com/office/drawing/2014/main" id="{E5502C53-FB05-BF87-3292-86D5BE48781E}"/>
              </a:ext>
            </a:extLst>
          </p:cNvPr>
          <p:cNvSpPr txBox="1"/>
          <p:nvPr/>
        </p:nvSpPr>
        <p:spPr>
          <a:xfrm>
            <a:off x="3909848" y="119398"/>
            <a:ext cx="6653048" cy="369332"/>
          </a:xfrm>
          <a:prstGeom prst="rect">
            <a:avLst/>
          </a:prstGeom>
          <a:noFill/>
        </p:spPr>
        <p:txBody>
          <a:bodyPr wrap="square" rtlCol="0">
            <a:spAutoFit/>
          </a:bodyPr>
          <a:lstStyle/>
          <a:p>
            <a:r>
              <a:rPr lang="fr-FR" b="1" i="1" dirty="0">
                <a:solidFill>
                  <a:schemeClr val="bg1"/>
                </a:solidFill>
              </a:rPr>
              <a:t>Passer le temps Sur Les Marché , en Inde</a:t>
            </a:r>
          </a:p>
        </p:txBody>
      </p:sp>
    </p:spTree>
    <p:extLst>
      <p:ext uri="{BB962C8B-B14F-4D97-AF65-F5344CB8AC3E}">
        <p14:creationId xmlns:p14="http://schemas.microsoft.com/office/powerpoint/2010/main" val="240846013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6000">
        <p15:prstTrans prst="curtains"/>
      </p:transition>
    </mc:Choice>
    <mc:Fallback xmlns="">
      <p:transition spd="slow" advClick="0" advTm="16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extérieur&#10;&#10;Description générée automatiquement">
            <a:extLst>
              <a:ext uri="{FF2B5EF4-FFF2-40B4-BE49-F238E27FC236}">
                <a16:creationId xmlns:a16="http://schemas.microsoft.com/office/drawing/2014/main" id="{1958571F-F33E-1A08-7E13-5C952E0BFCEF}"/>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977462" y="457200"/>
            <a:ext cx="10263352" cy="6038193"/>
          </a:xfrm>
          <a:prstGeom prst="rect">
            <a:avLst/>
          </a:prstGeom>
          <a:ln w="50800" cmpd="dbl">
            <a:solidFill>
              <a:schemeClr val="bg1"/>
            </a:solidFill>
          </a:ln>
        </p:spPr>
      </p:pic>
      <p:sp>
        <p:nvSpPr>
          <p:cNvPr id="4" name="ZoneTexte 3">
            <a:extLst>
              <a:ext uri="{FF2B5EF4-FFF2-40B4-BE49-F238E27FC236}">
                <a16:creationId xmlns:a16="http://schemas.microsoft.com/office/drawing/2014/main" id="{931C9CFC-6C99-7A2B-FD87-3CFE3B78349D}"/>
              </a:ext>
            </a:extLst>
          </p:cNvPr>
          <p:cNvSpPr txBox="1"/>
          <p:nvPr/>
        </p:nvSpPr>
        <p:spPr>
          <a:xfrm>
            <a:off x="1261241" y="-1"/>
            <a:ext cx="10484069" cy="400110"/>
          </a:xfrm>
          <a:prstGeom prst="rect">
            <a:avLst/>
          </a:prstGeom>
          <a:noFill/>
        </p:spPr>
        <p:txBody>
          <a:bodyPr wrap="square" rtlCol="0">
            <a:spAutoFit/>
          </a:bodyPr>
          <a:lstStyle/>
          <a:p>
            <a:r>
              <a:rPr lang="fr-FR" sz="2000" b="1" i="1" dirty="0">
                <a:solidFill>
                  <a:schemeClr val="bg1"/>
                </a:solidFill>
              </a:rPr>
              <a:t>Un Vendeur En Gros  au Marché Flottant  De Cai Rang Dans Le Delta du Mékong Vietnam</a:t>
            </a:r>
          </a:p>
        </p:txBody>
      </p:sp>
    </p:spTree>
    <p:extLst>
      <p:ext uri="{BB962C8B-B14F-4D97-AF65-F5344CB8AC3E}">
        <p14:creationId xmlns:p14="http://schemas.microsoft.com/office/powerpoint/2010/main" val="265884684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6000">
        <p15:prstTrans prst="curtains"/>
      </p:transition>
    </mc:Choice>
    <mc:Fallback xmlns="">
      <p:transition spd="slow" advClick="0" advTm="16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texte, marché, magasin, plusieurs&#10;&#10;Description générée automatiquement">
            <a:extLst>
              <a:ext uri="{FF2B5EF4-FFF2-40B4-BE49-F238E27FC236}">
                <a16:creationId xmlns:a16="http://schemas.microsoft.com/office/drawing/2014/main" id="{0F40CEE0-8154-138C-6B45-FA2A279E6432}"/>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677917" y="472966"/>
            <a:ext cx="10878207" cy="6101255"/>
          </a:xfrm>
          <a:prstGeom prst="rect">
            <a:avLst/>
          </a:prstGeom>
          <a:ln w="50800" cmpd="dbl">
            <a:solidFill>
              <a:schemeClr val="bg1"/>
            </a:solidFill>
          </a:ln>
        </p:spPr>
      </p:pic>
      <p:sp>
        <p:nvSpPr>
          <p:cNvPr id="4" name="ZoneTexte 3">
            <a:extLst>
              <a:ext uri="{FF2B5EF4-FFF2-40B4-BE49-F238E27FC236}">
                <a16:creationId xmlns:a16="http://schemas.microsoft.com/office/drawing/2014/main" id="{39611680-AB0D-605A-0702-FEFDA2CEA427}"/>
              </a:ext>
            </a:extLst>
          </p:cNvPr>
          <p:cNvSpPr txBox="1"/>
          <p:nvPr/>
        </p:nvSpPr>
        <p:spPr>
          <a:xfrm>
            <a:off x="1576553" y="67582"/>
            <a:ext cx="9601200" cy="400110"/>
          </a:xfrm>
          <a:prstGeom prst="rect">
            <a:avLst/>
          </a:prstGeom>
          <a:noFill/>
        </p:spPr>
        <p:txBody>
          <a:bodyPr wrap="square" rtlCol="0">
            <a:spAutoFit/>
          </a:bodyPr>
          <a:lstStyle/>
          <a:p>
            <a:r>
              <a:rPr lang="fr-FR" sz="2000" b="1" i="1" dirty="0">
                <a:solidFill>
                  <a:schemeClr val="bg1"/>
                </a:solidFill>
              </a:rPr>
              <a:t>Un ‘Troupeau’ De Touristes Observe  et Interagit au marché  de </a:t>
            </a:r>
            <a:r>
              <a:rPr lang="fr-FR" sz="2000" b="1" i="1" dirty="0" err="1">
                <a:solidFill>
                  <a:schemeClr val="bg1"/>
                </a:solidFill>
              </a:rPr>
              <a:t>Damnoen</a:t>
            </a:r>
            <a:r>
              <a:rPr lang="fr-FR" sz="2000" b="1" i="1" dirty="0">
                <a:solidFill>
                  <a:schemeClr val="bg1"/>
                </a:solidFill>
              </a:rPr>
              <a:t> </a:t>
            </a:r>
            <a:r>
              <a:rPr lang="fr-FR" sz="2000" b="1" i="1" dirty="0" err="1">
                <a:solidFill>
                  <a:schemeClr val="bg1"/>
                </a:solidFill>
              </a:rPr>
              <a:t>Saduak</a:t>
            </a:r>
            <a:endParaRPr lang="fr-FR" sz="2000" b="1" i="1" dirty="0">
              <a:solidFill>
                <a:schemeClr val="bg1"/>
              </a:solidFill>
            </a:endParaRPr>
          </a:p>
        </p:txBody>
      </p:sp>
    </p:spTree>
    <p:extLst>
      <p:ext uri="{BB962C8B-B14F-4D97-AF65-F5344CB8AC3E}">
        <p14:creationId xmlns:p14="http://schemas.microsoft.com/office/powerpoint/2010/main" val="334835129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6000">
        <p15:prstTrans prst="curtains"/>
      </p:transition>
    </mc:Choice>
    <mc:Fallback xmlns="">
      <p:transition spd="slow" advClick="0" advTm="16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différent, marché, plusieurs, variété&#10;&#10;Description générée automatiquement">
            <a:extLst>
              <a:ext uri="{FF2B5EF4-FFF2-40B4-BE49-F238E27FC236}">
                <a16:creationId xmlns:a16="http://schemas.microsoft.com/office/drawing/2014/main" id="{7D16CA55-8CD6-D772-D9FE-F36898B9299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04108" y="497304"/>
            <a:ext cx="10983784" cy="6031833"/>
          </a:xfrm>
          <a:prstGeom prst="rect">
            <a:avLst/>
          </a:prstGeom>
          <a:ln w="50800" cmpd="dbl">
            <a:solidFill>
              <a:schemeClr val="bg1"/>
            </a:solidFill>
          </a:ln>
        </p:spPr>
      </p:pic>
      <p:sp>
        <p:nvSpPr>
          <p:cNvPr id="4" name="ZoneTexte 3">
            <a:extLst>
              <a:ext uri="{FF2B5EF4-FFF2-40B4-BE49-F238E27FC236}">
                <a16:creationId xmlns:a16="http://schemas.microsoft.com/office/drawing/2014/main" id="{9052DE57-444A-79E6-293B-3D6172482E46}"/>
              </a:ext>
            </a:extLst>
          </p:cNvPr>
          <p:cNvSpPr txBox="1"/>
          <p:nvPr/>
        </p:nvSpPr>
        <p:spPr>
          <a:xfrm>
            <a:off x="4272455" y="128808"/>
            <a:ext cx="5691352" cy="400110"/>
          </a:xfrm>
          <a:prstGeom prst="rect">
            <a:avLst/>
          </a:prstGeom>
          <a:noFill/>
        </p:spPr>
        <p:txBody>
          <a:bodyPr wrap="square" rtlCol="0">
            <a:spAutoFit/>
          </a:bodyPr>
          <a:lstStyle/>
          <a:p>
            <a:r>
              <a:rPr lang="fr-FR" sz="2000" b="1" i="1" dirty="0">
                <a:solidFill>
                  <a:schemeClr val="bg1"/>
                </a:solidFill>
              </a:rPr>
              <a:t>Le Marché Flottant De Bangkok</a:t>
            </a:r>
          </a:p>
        </p:txBody>
      </p:sp>
    </p:spTree>
    <p:extLst>
      <p:ext uri="{BB962C8B-B14F-4D97-AF65-F5344CB8AC3E}">
        <p14:creationId xmlns:p14="http://schemas.microsoft.com/office/powerpoint/2010/main" val="313077096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6000">
        <p15:prstTrans prst="curtains"/>
      </p:transition>
    </mc:Choice>
    <mc:Fallback xmlns="">
      <p:transition spd="slow" advClick="0" advTm="16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marché, fruit, légume, produits&#10;&#10;Description générée automatiquement">
            <a:extLst>
              <a:ext uri="{FF2B5EF4-FFF2-40B4-BE49-F238E27FC236}">
                <a16:creationId xmlns:a16="http://schemas.microsoft.com/office/drawing/2014/main" id="{BA1C1C2E-A4A1-0225-5F56-24FDDC1ECBC3}"/>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781396" y="415636"/>
            <a:ext cx="10507288" cy="6079757"/>
          </a:xfrm>
          <a:prstGeom prst="rect">
            <a:avLst/>
          </a:prstGeom>
          <a:ln w="50800" cmpd="dbl">
            <a:solidFill>
              <a:schemeClr val="bg1"/>
            </a:solidFill>
          </a:ln>
        </p:spPr>
      </p:pic>
      <p:sp>
        <p:nvSpPr>
          <p:cNvPr id="4" name="ZoneTexte 3">
            <a:extLst>
              <a:ext uri="{FF2B5EF4-FFF2-40B4-BE49-F238E27FC236}">
                <a16:creationId xmlns:a16="http://schemas.microsoft.com/office/drawing/2014/main" id="{0E1CDFE5-2E31-E410-7086-30BA87ECC77D}"/>
              </a:ext>
            </a:extLst>
          </p:cNvPr>
          <p:cNvSpPr txBox="1"/>
          <p:nvPr/>
        </p:nvSpPr>
        <p:spPr>
          <a:xfrm>
            <a:off x="4209393" y="0"/>
            <a:ext cx="6101255" cy="400110"/>
          </a:xfrm>
          <a:prstGeom prst="rect">
            <a:avLst/>
          </a:prstGeom>
          <a:noFill/>
        </p:spPr>
        <p:txBody>
          <a:bodyPr wrap="square" rtlCol="0">
            <a:spAutoFit/>
          </a:bodyPr>
          <a:lstStyle/>
          <a:p>
            <a:r>
              <a:rPr lang="fr-FR" sz="2000" b="1" i="1" dirty="0">
                <a:solidFill>
                  <a:schemeClr val="bg1"/>
                </a:solidFill>
              </a:rPr>
              <a:t>Le Marché Flottant  de </a:t>
            </a:r>
            <a:r>
              <a:rPr lang="fr-FR" sz="2000" b="1" i="1" dirty="0" err="1">
                <a:solidFill>
                  <a:schemeClr val="bg1"/>
                </a:solidFill>
              </a:rPr>
              <a:t>Taling</a:t>
            </a:r>
            <a:r>
              <a:rPr lang="fr-FR" sz="2000" b="1" i="1" dirty="0">
                <a:solidFill>
                  <a:schemeClr val="bg1"/>
                </a:solidFill>
              </a:rPr>
              <a:t>  Chan</a:t>
            </a:r>
          </a:p>
        </p:txBody>
      </p:sp>
    </p:spTree>
    <p:extLst>
      <p:ext uri="{BB962C8B-B14F-4D97-AF65-F5344CB8AC3E}">
        <p14:creationId xmlns:p14="http://schemas.microsoft.com/office/powerpoint/2010/main" val="1307395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6000">
        <p15:prstTrans prst="curtains"/>
      </p:transition>
    </mc:Choice>
    <mc:Fallback xmlns="">
      <p:transition spd="slow" advClick="0" advTm="16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très coloré, plusieurs&#10;&#10;Description générée automatiquement">
            <a:extLst>
              <a:ext uri="{FF2B5EF4-FFF2-40B4-BE49-F238E27FC236}">
                <a16:creationId xmlns:a16="http://schemas.microsoft.com/office/drawing/2014/main" id="{B71CF80F-DBD1-AB47-5D0E-CD1808C9C4F8}"/>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665018" y="465513"/>
            <a:ext cx="10806546" cy="5918662"/>
          </a:xfrm>
          <a:prstGeom prst="rect">
            <a:avLst/>
          </a:prstGeom>
          <a:ln w="50800" cmpd="dbl">
            <a:solidFill>
              <a:schemeClr val="bg1"/>
            </a:solidFill>
          </a:ln>
        </p:spPr>
      </p:pic>
      <p:sp>
        <p:nvSpPr>
          <p:cNvPr id="5" name="ZoneTexte 4">
            <a:extLst>
              <a:ext uri="{FF2B5EF4-FFF2-40B4-BE49-F238E27FC236}">
                <a16:creationId xmlns:a16="http://schemas.microsoft.com/office/drawing/2014/main" id="{728657D7-4CF3-DC0F-0BE4-269052D536F7}"/>
              </a:ext>
            </a:extLst>
          </p:cNvPr>
          <p:cNvSpPr txBox="1"/>
          <p:nvPr/>
        </p:nvSpPr>
        <p:spPr>
          <a:xfrm>
            <a:off x="2995447" y="65403"/>
            <a:ext cx="6558455" cy="400110"/>
          </a:xfrm>
          <a:prstGeom prst="rect">
            <a:avLst/>
          </a:prstGeom>
          <a:noFill/>
        </p:spPr>
        <p:txBody>
          <a:bodyPr wrap="square" rtlCol="0">
            <a:spAutoFit/>
          </a:bodyPr>
          <a:lstStyle/>
          <a:p>
            <a:r>
              <a:rPr lang="fr-FR" sz="2000" b="1" i="1" dirty="0">
                <a:solidFill>
                  <a:schemeClr val="bg1"/>
                </a:solidFill>
              </a:rPr>
              <a:t>A visiter Le Marché de </a:t>
            </a:r>
            <a:r>
              <a:rPr lang="fr-FR" sz="2000" b="1" i="1" dirty="0" err="1">
                <a:solidFill>
                  <a:schemeClr val="bg1"/>
                </a:solidFill>
              </a:rPr>
              <a:t>Taling</a:t>
            </a:r>
            <a:r>
              <a:rPr lang="fr-FR" sz="2000" b="1" i="1" dirty="0">
                <a:solidFill>
                  <a:schemeClr val="bg1"/>
                </a:solidFill>
              </a:rPr>
              <a:t> Chan </a:t>
            </a:r>
            <a:r>
              <a:rPr lang="fr-FR" sz="2000" b="1" i="1" dirty="0" err="1">
                <a:solidFill>
                  <a:schemeClr val="bg1"/>
                </a:solidFill>
              </a:rPr>
              <a:t>Floating</a:t>
            </a:r>
            <a:r>
              <a:rPr lang="fr-FR" sz="2000" b="1" i="1" dirty="0">
                <a:solidFill>
                  <a:schemeClr val="bg1"/>
                </a:solidFill>
              </a:rPr>
              <a:t> </a:t>
            </a:r>
            <a:r>
              <a:rPr lang="fr-FR" sz="2000" b="1" i="1" dirty="0" err="1">
                <a:solidFill>
                  <a:schemeClr val="bg1"/>
                </a:solidFill>
              </a:rPr>
              <a:t>Market</a:t>
            </a:r>
            <a:endParaRPr lang="fr-FR" sz="2000" b="1" i="1" dirty="0">
              <a:solidFill>
                <a:schemeClr val="bg1"/>
              </a:solidFill>
            </a:endParaRPr>
          </a:p>
        </p:txBody>
      </p:sp>
    </p:spTree>
    <p:extLst>
      <p:ext uri="{BB962C8B-B14F-4D97-AF65-F5344CB8AC3E}">
        <p14:creationId xmlns:p14="http://schemas.microsoft.com/office/powerpoint/2010/main" val="166067291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6000">
        <p15:prstTrans prst="curtains"/>
      </p:transition>
    </mc:Choice>
    <mc:Fallback xmlns="">
      <p:transition spd="slow" advClick="0" advTm="16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villégiature, porche, très coloré, frais&#10;&#10;Description générée automatiquement">
            <a:extLst>
              <a:ext uri="{FF2B5EF4-FFF2-40B4-BE49-F238E27FC236}">
                <a16:creationId xmlns:a16="http://schemas.microsoft.com/office/drawing/2014/main" id="{7FED1C61-3D4F-802B-054C-A0480149DAE5}"/>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482138" y="532015"/>
            <a:ext cx="11188931" cy="6026440"/>
          </a:xfrm>
          <a:prstGeom prst="rect">
            <a:avLst/>
          </a:prstGeom>
          <a:ln w="50800" cmpd="dbl">
            <a:solidFill>
              <a:schemeClr val="bg1"/>
            </a:solidFill>
          </a:ln>
        </p:spPr>
      </p:pic>
      <p:sp>
        <p:nvSpPr>
          <p:cNvPr id="4" name="ZoneTexte 3">
            <a:extLst>
              <a:ext uri="{FF2B5EF4-FFF2-40B4-BE49-F238E27FC236}">
                <a16:creationId xmlns:a16="http://schemas.microsoft.com/office/drawing/2014/main" id="{1F95586E-F725-77F0-43B8-ADE021820342}"/>
              </a:ext>
            </a:extLst>
          </p:cNvPr>
          <p:cNvSpPr txBox="1"/>
          <p:nvPr/>
        </p:nvSpPr>
        <p:spPr>
          <a:xfrm>
            <a:off x="4083270" y="84609"/>
            <a:ext cx="6258910" cy="400110"/>
          </a:xfrm>
          <a:prstGeom prst="rect">
            <a:avLst/>
          </a:prstGeom>
          <a:noFill/>
        </p:spPr>
        <p:txBody>
          <a:bodyPr wrap="square" rtlCol="0">
            <a:spAutoFit/>
          </a:bodyPr>
          <a:lstStyle/>
          <a:p>
            <a:r>
              <a:rPr lang="fr-FR" sz="2000" b="1" i="1" dirty="0">
                <a:solidFill>
                  <a:schemeClr val="bg1"/>
                </a:solidFill>
              </a:rPr>
              <a:t>Le Marché  Flottant  de </a:t>
            </a:r>
            <a:r>
              <a:rPr lang="fr-FR" sz="2000" b="1" i="1" dirty="0" err="1">
                <a:solidFill>
                  <a:schemeClr val="bg1"/>
                </a:solidFill>
              </a:rPr>
              <a:t>Lat</a:t>
            </a:r>
            <a:r>
              <a:rPr lang="fr-FR" sz="2000" b="1" i="1" dirty="0">
                <a:solidFill>
                  <a:schemeClr val="bg1"/>
                </a:solidFill>
              </a:rPr>
              <a:t> </a:t>
            </a:r>
            <a:r>
              <a:rPr lang="fr-FR" sz="2000" b="1" i="1" dirty="0" err="1">
                <a:solidFill>
                  <a:schemeClr val="bg1"/>
                </a:solidFill>
              </a:rPr>
              <a:t>Maynom</a:t>
            </a:r>
            <a:endParaRPr lang="fr-FR" sz="2000" b="1" i="1" dirty="0">
              <a:solidFill>
                <a:schemeClr val="bg1"/>
              </a:solidFill>
            </a:endParaRPr>
          </a:p>
        </p:txBody>
      </p:sp>
    </p:spTree>
    <p:extLst>
      <p:ext uri="{BB962C8B-B14F-4D97-AF65-F5344CB8AC3E}">
        <p14:creationId xmlns:p14="http://schemas.microsoft.com/office/powerpoint/2010/main" val="352810625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6000">
        <p15:prstTrans prst="curtains"/>
      </p:transition>
    </mc:Choice>
    <mc:Fallback xmlns="">
      <p:transition spd="slow" advClick="0" advTm="16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20F01293-B591-6F68-2563-4FB24EDF398B}"/>
              </a:ext>
            </a:extLst>
          </p:cNvPr>
          <p:cNvPicPr>
            <a:picLocks noChangeAspect="1"/>
          </p:cNvPicPr>
          <p:nvPr/>
        </p:nvPicPr>
        <p:blipFill rotWithShape="1">
          <a:blip r:embed="rId3">
            <a:extLst>
              <a:ext uri="{28A0092B-C50C-407E-A947-70E740481C1C}">
                <a14:useLocalDpi xmlns:a14="http://schemas.microsoft.com/office/drawing/2010/main"/>
              </a:ext>
            </a:extLst>
          </a:blip>
          <a:srcRect t="513" b="8201"/>
          <a:stretch/>
        </p:blipFill>
        <p:spPr>
          <a:xfrm>
            <a:off x="239110" y="511782"/>
            <a:ext cx="9222828" cy="5834435"/>
          </a:xfrm>
          <a:prstGeom prst="rect">
            <a:avLst/>
          </a:prstGeom>
          <a:ln w="50800" cmpd="dbl">
            <a:solidFill>
              <a:schemeClr val="bg1"/>
            </a:solidFill>
          </a:ln>
        </p:spPr>
      </p:pic>
      <p:sp>
        <p:nvSpPr>
          <p:cNvPr id="4" name="ZoneTexte 3">
            <a:extLst>
              <a:ext uri="{FF2B5EF4-FFF2-40B4-BE49-F238E27FC236}">
                <a16:creationId xmlns:a16="http://schemas.microsoft.com/office/drawing/2014/main" id="{9FB1DF9D-4829-A0F7-2681-75C86778BA4A}"/>
              </a:ext>
            </a:extLst>
          </p:cNvPr>
          <p:cNvSpPr txBox="1"/>
          <p:nvPr/>
        </p:nvSpPr>
        <p:spPr>
          <a:xfrm>
            <a:off x="9461938" y="4114800"/>
            <a:ext cx="2490952" cy="400110"/>
          </a:xfrm>
          <a:prstGeom prst="rect">
            <a:avLst/>
          </a:prstGeom>
          <a:noFill/>
        </p:spPr>
        <p:txBody>
          <a:bodyPr wrap="square" rtlCol="0">
            <a:spAutoFit/>
          </a:bodyPr>
          <a:lstStyle/>
          <a:p>
            <a:r>
              <a:rPr lang="fr-FR" sz="2000" b="1" i="1" dirty="0">
                <a:solidFill>
                  <a:schemeClr val="bg1"/>
                </a:solidFill>
              </a:rPr>
              <a:t>Les Petits Canaux </a:t>
            </a:r>
          </a:p>
        </p:txBody>
      </p:sp>
    </p:spTree>
    <p:extLst>
      <p:ext uri="{BB962C8B-B14F-4D97-AF65-F5344CB8AC3E}">
        <p14:creationId xmlns:p14="http://schemas.microsoft.com/office/powerpoint/2010/main" val="408253607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curtains"/>
        <p:sndAc>
          <p:stSnd>
            <p:snd r:embed="rId2" name="Danse Vietnamienne Révérence - 2019.wav"/>
          </p:stSnd>
        </p:sndAc>
      </p:transition>
    </mc:Choice>
    <mc:Fallback>
      <p:transition spd="slow" advClick="0" advTm="16000">
        <p:fade/>
        <p:sndAc>
          <p:stSnd>
            <p:snd r:embed="rId2" name="Danse Vietnamienne Révérence - 2019.wav"/>
          </p:stSnd>
        </p:sndAc>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127E7E5D-2B6F-9923-FE8B-B5FA3F5791B1}"/>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756745" y="504498"/>
            <a:ext cx="10689021" cy="5912068"/>
          </a:xfrm>
          <a:prstGeom prst="rect">
            <a:avLst/>
          </a:prstGeom>
          <a:ln w="50800" cmpd="dbl">
            <a:solidFill>
              <a:schemeClr val="bg1"/>
            </a:solidFill>
          </a:ln>
        </p:spPr>
      </p:pic>
      <p:sp>
        <p:nvSpPr>
          <p:cNvPr id="4" name="ZoneTexte 3">
            <a:extLst>
              <a:ext uri="{FF2B5EF4-FFF2-40B4-BE49-F238E27FC236}">
                <a16:creationId xmlns:a16="http://schemas.microsoft.com/office/drawing/2014/main" id="{84086176-8A84-4818-859F-20AFA411771E}"/>
              </a:ext>
            </a:extLst>
          </p:cNvPr>
          <p:cNvSpPr txBox="1"/>
          <p:nvPr/>
        </p:nvSpPr>
        <p:spPr>
          <a:xfrm>
            <a:off x="2412124" y="41324"/>
            <a:ext cx="7914290" cy="400110"/>
          </a:xfrm>
          <a:prstGeom prst="rect">
            <a:avLst/>
          </a:prstGeom>
          <a:noFill/>
        </p:spPr>
        <p:txBody>
          <a:bodyPr wrap="square" rtlCol="0">
            <a:spAutoFit/>
          </a:bodyPr>
          <a:lstStyle/>
          <a:p>
            <a:r>
              <a:rPr lang="fr-FR" sz="2000" b="1" i="1" dirty="0">
                <a:solidFill>
                  <a:schemeClr val="bg1"/>
                </a:solidFill>
              </a:rPr>
              <a:t>Le Marché Flottant  de </a:t>
            </a:r>
            <a:r>
              <a:rPr lang="fr-FR" sz="2000" b="1" i="1" dirty="0" err="1">
                <a:solidFill>
                  <a:schemeClr val="bg1"/>
                </a:solidFill>
              </a:rPr>
              <a:t>Muara</a:t>
            </a:r>
            <a:r>
              <a:rPr lang="fr-FR" sz="2000" b="1" i="1" dirty="0">
                <a:solidFill>
                  <a:schemeClr val="bg1"/>
                </a:solidFill>
              </a:rPr>
              <a:t> </a:t>
            </a:r>
            <a:r>
              <a:rPr lang="fr-FR" sz="2000" b="1" i="1" dirty="0" err="1">
                <a:solidFill>
                  <a:schemeClr val="bg1"/>
                </a:solidFill>
              </a:rPr>
              <a:t>Kuin</a:t>
            </a:r>
            <a:r>
              <a:rPr lang="fr-FR" sz="2000" b="1" i="1" dirty="0">
                <a:solidFill>
                  <a:schemeClr val="bg1"/>
                </a:solidFill>
              </a:rPr>
              <a:t>  à) Banjarmasin en Indonésie</a:t>
            </a:r>
          </a:p>
        </p:txBody>
      </p:sp>
    </p:spTree>
    <p:extLst>
      <p:ext uri="{BB962C8B-B14F-4D97-AF65-F5344CB8AC3E}">
        <p14:creationId xmlns:p14="http://schemas.microsoft.com/office/powerpoint/2010/main" val="156766277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6000">
        <p15:prstTrans prst="curtains"/>
      </p:transition>
    </mc:Choice>
    <mc:Fallback xmlns="">
      <p:transition spd="slow" advClick="0" advTm="16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eau, bateau, rivière, embarcation&#10;&#10;Description générée automatiquement">
            <a:extLst>
              <a:ext uri="{FF2B5EF4-FFF2-40B4-BE49-F238E27FC236}">
                <a16:creationId xmlns:a16="http://schemas.microsoft.com/office/drawing/2014/main" id="{6AC227CE-CE03-A55C-5173-3145CCD91A5B}"/>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350579" y="490701"/>
            <a:ext cx="9490841" cy="5876597"/>
          </a:xfrm>
          <a:prstGeom prst="rect">
            <a:avLst/>
          </a:prstGeom>
          <a:ln w="50800" cmpd="dbl">
            <a:solidFill>
              <a:schemeClr val="bg1"/>
            </a:solidFill>
          </a:ln>
        </p:spPr>
      </p:pic>
      <p:sp>
        <p:nvSpPr>
          <p:cNvPr id="4" name="ZoneTexte 3">
            <a:extLst>
              <a:ext uri="{FF2B5EF4-FFF2-40B4-BE49-F238E27FC236}">
                <a16:creationId xmlns:a16="http://schemas.microsoft.com/office/drawing/2014/main" id="{E279F9BE-88E5-79E9-4214-8E289ED8DCC7}"/>
              </a:ext>
            </a:extLst>
          </p:cNvPr>
          <p:cNvSpPr txBox="1"/>
          <p:nvPr/>
        </p:nvSpPr>
        <p:spPr>
          <a:xfrm>
            <a:off x="4382814" y="90591"/>
            <a:ext cx="6684579" cy="400110"/>
          </a:xfrm>
          <a:prstGeom prst="rect">
            <a:avLst/>
          </a:prstGeom>
          <a:noFill/>
        </p:spPr>
        <p:txBody>
          <a:bodyPr wrap="square" rtlCol="0">
            <a:spAutoFit/>
          </a:bodyPr>
          <a:lstStyle/>
          <a:p>
            <a:r>
              <a:rPr lang="fr-FR" sz="2000" b="1" dirty="0">
                <a:solidFill>
                  <a:schemeClr val="bg1"/>
                </a:solidFill>
              </a:rPr>
              <a:t>Une Virée Au  </a:t>
            </a:r>
            <a:r>
              <a:rPr lang="fr-FR" sz="2000" b="1" dirty="0" err="1">
                <a:solidFill>
                  <a:schemeClr val="bg1"/>
                </a:solidFill>
              </a:rPr>
              <a:t>floating</a:t>
            </a:r>
            <a:r>
              <a:rPr lang="fr-FR" sz="2000" b="1" dirty="0">
                <a:solidFill>
                  <a:schemeClr val="bg1"/>
                </a:solidFill>
              </a:rPr>
              <a:t> </a:t>
            </a:r>
            <a:r>
              <a:rPr lang="fr-FR" sz="2000" b="1" dirty="0" err="1">
                <a:solidFill>
                  <a:schemeClr val="bg1"/>
                </a:solidFill>
              </a:rPr>
              <a:t>market</a:t>
            </a:r>
            <a:endParaRPr lang="fr-FR" sz="2000" b="1" dirty="0">
              <a:solidFill>
                <a:schemeClr val="bg1"/>
              </a:solidFill>
            </a:endParaRPr>
          </a:p>
        </p:txBody>
      </p:sp>
    </p:spTree>
    <p:extLst>
      <p:ext uri="{BB962C8B-B14F-4D97-AF65-F5344CB8AC3E}">
        <p14:creationId xmlns:p14="http://schemas.microsoft.com/office/powerpoint/2010/main" val="415717072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6000">
        <p15:prstTrans prst="curtains"/>
      </p:transition>
    </mc:Choice>
    <mc:Fallback xmlns="">
      <p:transition spd="slow" advClick="0" advTm="16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descr="Une image contenant extérieur, bateau, amarré, plusieurs&#10;&#10;Description générée automatiquement">
            <a:extLst>
              <a:ext uri="{FF2B5EF4-FFF2-40B4-BE49-F238E27FC236}">
                <a16:creationId xmlns:a16="http://schemas.microsoft.com/office/drawing/2014/main" id="{4CA716F3-087D-7833-4EF1-E2CC88731050}"/>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52437" y="495300"/>
            <a:ext cx="11287125" cy="5867400"/>
          </a:xfrm>
          <a:prstGeom prst="rect">
            <a:avLst/>
          </a:prstGeom>
          <a:ln w="50800" cmpd="dbl">
            <a:solidFill>
              <a:schemeClr val="bg1"/>
            </a:solidFill>
          </a:ln>
        </p:spPr>
      </p:pic>
      <p:sp>
        <p:nvSpPr>
          <p:cNvPr id="6" name="ZoneTexte 5">
            <a:extLst>
              <a:ext uri="{FF2B5EF4-FFF2-40B4-BE49-F238E27FC236}">
                <a16:creationId xmlns:a16="http://schemas.microsoft.com/office/drawing/2014/main" id="{A0CDF68B-3CA9-0363-E565-E068A6814D7E}"/>
              </a:ext>
            </a:extLst>
          </p:cNvPr>
          <p:cNvSpPr txBox="1"/>
          <p:nvPr/>
        </p:nvSpPr>
        <p:spPr>
          <a:xfrm>
            <a:off x="3778469" y="0"/>
            <a:ext cx="6716111" cy="400110"/>
          </a:xfrm>
          <a:prstGeom prst="rect">
            <a:avLst/>
          </a:prstGeom>
          <a:noFill/>
        </p:spPr>
        <p:txBody>
          <a:bodyPr wrap="square" rtlCol="0">
            <a:spAutoFit/>
          </a:bodyPr>
          <a:lstStyle/>
          <a:p>
            <a:r>
              <a:rPr lang="fr-FR" sz="2000" b="1" i="1" dirty="0">
                <a:solidFill>
                  <a:schemeClr val="bg1"/>
                </a:solidFill>
              </a:rPr>
              <a:t>Le marché Flottant  de </a:t>
            </a:r>
            <a:r>
              <a:rPr lang="fr-FR" sz="2000" b="1" i="1" dirty="0" err="1">
                <a:solidFill>
                  <a:schemeClr val="bg1"/>
                </a:solidFill>
              </a:rPr>
              <a:t>Damnoen</a:t>
            </a:r>
            <a:r>
              <a:rPr lang="fr-FR" sz="2000" b="1" i="1" dirty="0">
                <a:solidFill>
                  <a:schemeClr val="bg1"/>
                </a:solidFill>
              </a:rPr>
              <a:t> </a:t>
            </a:r>
            <a:r>
              <a:rPr lang="fr-FR" sz="2000" b="1" i="1" dirty="0" err="1">
                <a:solidFill>
                  <a:schemeClr val="bg1"/>
                </a:solidFill>
              </a:rPr>
              <a:t>Saduak</a:t>
            </a:r>
            <a:endParaRPr lang="fr-FR" sz="2000" b="1" i="1" dirty="0">
              <a:solidFill>
                <a:schemeClr val="bg1"/>
              </a:solidFill>
            </a:endParaRPr>
          </a:p>
        </p:txBody>
      </p:sp>
    </p:spTree>
    <p:extLst>
      <p:ext uri="{BB962C8B-B14F-4D97-AF65-F5344CB8AC3E}">
        <p14:creationId xmlns:p14="http://schemas.microsoft.com/office/powerpoint/2010/main" val="315538834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6000">
        <p15:prstTrans prst="curtains"/>
      </p:transition>
    </mc:Choice>
    <mc:Fallback xmlns="">
      <p:transition spd="slow" advClick="0" advTm="16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texte, eau, bateau, port&#10;&#10;Description générée automatiquement">
            <a:extLst>
              <a:ext uri="{FF2B5EF4-FFF2-40B4-BE49-F238E27FC236}">
                <a16:creationId xmlns:a16="http://schemas.microsoft.com/office/drawing/2014/main" id="{2E3A63B3-D9E6-752B-7F52-B85853AFD004}"/>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945931" y="567559"/>
            <a:ext cx="10310648" cy="6006662"/>
          </a:xfrm>
          <a:prstGeom prst="rect">
            <a:avLst/>
          </a:prstGeom>
          <a:ln w="50800" cmpd="dbl">
            <a:solidFill>
              <a:schemeClr val="bg1"/>
            </a:solidFill>
          </a:ln>
        </p:spPr>
      </p:pic>
      <p:sp>
        <p:nvSpPr>
          <p:cNvPr id="4" name="ZoneTexte 3">
            <a:extLst>
              <a:ext uri="{FF2B5EF4-FFF2-40B4-BE49-F238E27FC236}">
                <a16:creationId xmlns:a16="http://schemas.microsoft.com/office/drawing/2014/main" id="{034406D6-FCB8-3843-B79F-FEEB89396101}"/>
              </a:ext>
            </a:extLst>
          </p:cNvPr>
          <p:cNvSpPr txBox="1"/>
          <p:nvPr/>
        </p:nvSpPr>
        <p:spPr>
          <a:xfrm>
            <a:off x="4104290" y="167449"/>
            <a:ext cx="7141779" cy="400110"/>
          </a:xfrm>
          <a:prstGeom prst="rect">
            <a:avLst/>
          </a:prstGeom>
          <a:noFill/>
        </p:spPr>
        <p:txBody>
          <a:bodyPr wrap="square" rtlCol="0">
            <a:spAutoFit/>
          </a:bodyPr>
          <a:lstStyle/>
          <a:p>
            <a:r>
              <a:rPr lang="fr-FR" sz="2000" b="1" i="1" dirty="0">
                <a:solidFill>
                  <a:schemeClr val="bg1"/>
                </a:solidFill>
              </a:rPr>
              <a:t>Le Marché Flottant D’ </a:t>
            </a:r>
            <a:r>
              <a:rPr lang="fr-FR" sz="2000" b="1" i="1" dirty="0" err="1">
                <a:solidFill>
                  <a:schemeClr val="bg1"/>
                </a:solidFill>
              </a:rPr>
              <a:t>Amphawa</a:t>
            </a:r>
            <a:endParaRPr lang="fr-FR" sz="2000" b="1" i="1" dirty="0">
              <a:solidFill>
                <a:schemeClr val="bg1"/>
              </a:solidFill>
            </a:endParaRPr>
          </a:p>
        </p:txBody>
      </p:sp>
    </p:spTree>
    <p:extLst>
      <p:ext uri="{BB962C8B-B14F-4D97-AF65-F5344CB8AC3E}">
        <p14:creationId xmlns:p14="http://schemas.microsoft.com/office/powerpoint/2010/main" val="10545757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6000">
        <p15:prstTrans prst="curtains"/>
      </p:transition>
    </mc:Choice>
    <mc:Fallback xmlns="">
      <p:transition spd="slow" advClick="0" advTm="1600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extérieur, bateau, fruit, marché&#10;&#10;Description générée automatiquement">
            <a:extLst>
              <a:ext uri="{FF2B5EF4-FFF2-40B4-BE49-F238E27FC236}">
                <a16:creationId xmlns:a16="http://schemas.microsoft.com/office/drawing/2014/main" id="{3BCF9ADF-C7B5-AAE7-F427-F9056149A478}"/>
              </a:ext>
            </a:extLst>
          </p:cNvPr>
          <p:cNvPicPr>
            <a:picLocks noChangeAspect="1"/>
          </p:cNvPicPr>
          <p:nvPr/>
        </p:nvPicPr>
        <p:blipFill rotWithShape="1">
          <a:blip r:embed="rId2">
            <a:extLst>
              <a:ext uri="{28A0092B-C50C-407E-A947-70E740481C1C}">
                <a14:useLocalDpi xmlns:a14="http://schemas.microsoft.com/office/drawing/2010/main"/>
              </a:ext>
            </a:extLst>
          </a:blip>
          <a:srcRect t="7519" b="7519"/>
          <a:stretch/>
        </p:blipFill>
        <p:spPr>
          <a:xfrm>
            <a:off x="932793" y="504496"/>
            <a:ext cx="10326413" cy="6131831"/>
          </a:xfrm>
          <a:prstGeom prst="rect">
            <a:avLst/>
          </a:prstGeom>
          <a:ln w="50800" cmpd="dbl">
            <a:solidFill>
              <a:schemeClr val="bg1"/>
            </a:solidFill>
          </a:ln>
        </p:spPr>
      </p:pic>
      <p:sp>
        <p:nvSpPr>
          <p:cNvPr id="4" name="ZoneTexte 3">
            <a:extLst>
              <a:ext uri="{FF2B5EF4-FFF2-40B4-BE49-F238E27FC236}">
                <a16:creationId xmlns:a16="http://schemas.microsoft.com/office/drawing/2014/main" id="{FFF680D1-F699-DAEC-6CCA-DC07B78FE158}"/>
              </a:ext>
            </a:extLst>
          </p:cNvPr>
          <p:cNvSpPr txBox="1"/>
          <p:nvPr/>
        </p:nvSpPr>
        <p:spPr>
          <a:xfrm>
            <a:off x="4148958" y="104386"/>
            <a:ext cx="6936827" cy="400110"/>
          </a:xfrm>
          <a:prstGeom prst="rect">
            <a:avLst/>
          </a:prstGeom>
          <a:noFill/>
        </p:spPr>
        <p:txBody>
          <a:bodyPr wrap="square" rtlCol="0">
            <a:spAutoFit/>
          </a:bodyPr>
          <a:lstStyle/>
          <a:p>
            <a:r>
              <a:rPr lang="fr-FR" sz="2000" b="1" i="1" dirty="0">
                <a:solidFill>
                  <a:schemeClr val="bg1"/>
                </a:solidFill>
              </a:rPr>
              <a:t>Le marché  Flottant De </a:t>
            </a:r>
            <a:r>
              <a:rPr lang="fr-FR" sz="2000" b="1" i="1" dirty="0" err="1">
                <a:solidFill>
                  <a:schemeClr val="bg1"/>
                </a:solidFill>
              </a:rPr>
              <a:t>Tha</a:t>
            </a:r>
            <a:r>
              <a:rPr lang="fr-FR" sz="2000" b="1" i="1" dirty="0">
                <a:solidFill>
                  <a:schemeClr val="bg1"/>
                </a:solidFill>
              </a:rPr>
              <a:t> Kha</a:t>
            </a:r>
          </a:p>
        </p:txBody>
      </p:sp>
    </p:spTree>
    <p:extLst>
      <p:ext uri="{BB962C8B-B14F-4D97-AF65-F5344CB8AC3E}">
        <p14:creationId xmlns:p14="http://schemas.microsoft.com/office/powerpoint/2010/main" val="324712301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6000">
        <p15:prstTrans prst="curtains"/>
      </p:transition>
    </mc:Choice>
    <mc:Fallback xmlns="">
      <p:transition spd="slow" advClick="0" advTm="1600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ersonne, scène, marché, produits&#10;&#10;Description générée automatiquement">
            <a:extLst>
              <a:ext uri="{FF2B5EF4-FFF2-40B4-BE49-F238E27FC236}">
                <a16:creationId xmlns:a16="http://schemas.microsoft.com/office/drawing/2014/main" id="{4B64B84D-12CF-9D1E-8365-13B631E9CAF3}"/>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48886" y="532015"/>
            <a:ext cx="11205557" cy="5935286"/>
          </a:xfrm>
          <a:prstGeom prst="rect">
            <a:avLst/>
          </a:prstGeom>
          <a:ln w="50800" cmpd="dbl">
            <a:solidFill>
              <a:schemeClr val="bg1"/>
            </a:solidFill>
          </a:ln>
        </p:spPr>
      </p:pic>
      <p:sp>
        <p:nvSpPr>
          <p:cNvPr id="4" name="ZoneTexte 3">
            <a:extLst>
              <a:ext uri="{FF2B5EF4-FFF2-40B4-BE49-F238E27FC236}">
                <a16:creationId xmlns:a16="http://schemas.microsoft.com/office/drawing/2014/main" id="{2BE7B3E6-EB7A-899C-D39A-BDBEB5A6D44D}"/>
              </a:ext>
            </a:extLst>
          </p:cNvPr>
          <p:cNvSpPr txBox="1"/>
          <p:nvPr/>
        </p:nvSpPr>
        <p:spPr>
          <a:xfrm>
            <a:off x="1576551" y="131905"/>
            <a:ext cx="9825643" cy="400110"/>
          </a:xfrm>
          <a:prstGeom prst="rect">
            <a:avLst/>
          </a:prstGeom>
          <a:noFill/>
        </p:spPr>
        <p:txBody>
          <a:bodyPr wrap="square" rtlCol="0">
            <a:spAutoFit/>
          </a:bodyPr>
          <a:lstStyle/>
          <a:p>
            <a:r>
              <a:rPr lang="fr-FR" sz="2000" b="1" i="1" dirty="0">
                <a:solidFill>
                  <a:schemeClr val="bg1"/>
                </a:solidFill>
              </a:rPr>
              <a:t>Le Marché Flottant De </a:t>
            </a:r>
            <a:r>
              <a:rPr lang="fr-FR" sz="2000" b="1" i="1" dirty="0" err="1">
                <a:solidFill>
                  <a:schemeClr val="bg1"/>
                </a:solidFill>
              </a:rPr>
              <a:t>Damnoen</a:t>
            </a:r>
            <a:r>
              <a:rPr lang="fr-FR" sz="2000" b="1" i="1" dirty="0">
                <a:solidFill>
                  <a:schemeClr val="bg1"/>
                </a:solidFill>
              </a:rPr>
              <a:t> </a:t>
            </a:r>
            <a:r>
              <a:rPr lang="fr-FR" sz="2000" b="1" i="1" dirty="0" err="1">
                <a:solidFill>
                  <a:schemeClr val="bg1"/>
                </a:solidFill>
              </a:rPr>
              <a:t>Saduak</a:t>
            </a:r>
            <a:r>
              <a:rPr lang="fr-FR" sz="2000" b="1" i="1" dirty="0">
                <a:solidFill>
                  <a:schemeClr val="bg1"/>
                </a:solidFill>
              </a:rPr>
              <a:t> est situé à 50 Kilomètres De  Bangkok</a:t>
            </a:r>
          </a:p>
        </p:txBody>
      </p:sp>
    </p:spTree>
    <p:extLst>
      <p:ext uri="{BB962C8B-B14F-4D97-AF65-F5344CB8AC3E}">
        <p14:creationId xmlns:p14="http://schemas.microsoft.com/office/powerpoint/2010/main" val="44934805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6000">
        <p15:prstTrans prst="curtains"/>
      </p:transition>
    </mc:Choice>
    <mc:Fallback xmlns="">
      <p:transition spd="slow" advClick="0" advTm="16000">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descr="Une image contenant table, personne&#10;&#10;Description générée automatiquement">
            <a:extLst>
              <a:ext uri="{FF2B5EF4-FFF2-40B4-BE49-F238E27FC236}">
                <a16:creationId xmlns:a16="http://schemas.microsoft.com/office/drawing/2014/main" id="{24A84519-B46C-8359-7291-E87C9CD1287D}"/>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662152" y="299544"/>
            <a:ext cx="8544909" cy="6258911"/>
          </a:xfrm>
          <a:prstGeom prst="rect">
            <a:avLst/>
          </a:prstGeom>
          <a:ln w="50800" cmpd="dbl">
            <a:solidFill>
              <a:schemeClr val="bg1"/>
            </a:solidFill>
          </a:ln>
        </p:spPr>
      </p:pic>
      <p:sp>
        <p:nvSpPr>
          <p:cNvPr id="6" name="ZoneTexte 5">
            <a:extLst>
              <a:ext uri="{FF2B5EF4-FFF2-40B4-BE49-F238E27FC236}">
                <a16:creationId xmlns:a16="http://schemas.microsoft.com/office/drawing/2014/main" id="{00479148-284A-1827-CA22-0E987AE84305}"/>
              </a:ext>
            </a:extLst>
          </p:cNvPr>
          <p:cNvSpPr txBox="1"/>
          <p:nvPr/>
        </p:nvSpPr>
        <p:spPr>
          <a:xfrm>
            <a:off x="9348952" y="3862552"/>
            <a:ext cx="2843048" cy="2831544"/>
          </a:xfrm>
          <a:prstGeom prst="rect">
            <a:avLst/>
          </a:prstGeom>
          <a:noFill/>
        </p:spPr>
        <p:txBody>
          <a:bodyPr wrap="square" rtlCol="0">
            <a:spAutoFit/>
          </a:bodyPr>
          <a:lstStyle/>
          <a:p>
            <a:r>
              <a:rPr lang="fr-FR" sz="2000" b="1" i="1" dirty="0">
                <a:solidFill>
                  <a:schemeClr val="bg1"/>
                </a:solidFill>
              </a:rPr>
              <a:t>Les Commerçants Sont Le </a:t>
            </a:r>
          </a:p>
          <a:p>
            <a:r>
              <a:rPr lang="fr-FR" sz="2000" b="1" i="1" dirty="0">
                <a:solidFill>
                  <a:schemeClr val="bg1"/>
                </a:solidFill>
              </a:rPr>
              <a:t>Plus Souvent  les Femmes </a:t>
            </a:r>
          </a:p>
          <a:p>
            <a:r>
              <a:rPr lang="fr-FR" sz="2000" b="1" i="1" dirty="0">
                <a:solidFill>
                  <a:schemeClr val="bg1"/>
                </a:solidFill>
              </a:rPr>
              <a:t> qui vendent la Production </a:t>
            </a:r>
          </a:p>
          <a:p>
            <a:r>
              <a:rPr lang="fr-FR" sz="2000" b="1" i="1" dirty="0">
                <a:solidFill>
                  <a:schemeClr val="bg1"/>
                </a:solidFill>
              </a:rPr>
              <a:t> de leurs Fermes ou Achetée</a:t>
            </a:r>
          </a:p>
          <a:p>
            <a:r>
              <a:rPr lang="fr-FR" sz="2000" b="1" i="1" dirty="0">
                <a:solidFill>
                  <a:schemeClr val="bg1"/>
                </a:solidFill>
              </a:rPr>
              <a:t> à  des grossistes </a:t>
            </a:r>
          </a:p>
          <a:p>
            <a:endParaRPr lang="fr-FR" dirty="0">
              <a:solidFill>
                <a:schemeClr val="bg1"/>
              </a:solidFill>
            </a:endParaRPr>
          </a:p>
        </p:txBody>
      </p:sp>
    </p:spTree>
    <p:extLst>
      <p:ext uri="{BB962C8B-B14F-4D97-AF65-F5344CB8AC3E}">
        <p14:creationId xmlns:p14="http://schemas.microsoft.com/office/powerpoint/2010/main" val="70668824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6000">
        <p15:prstTrans prst="curtains"/>
      </p:transition>
    </mc:Choice>
    <mc:Fallback xmlns="">
      <p:transition spd="slow" advClick="0" advTm="16000">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arbre, extérieur, plante, jardin&#10;&#10;Description générée automatiquement">
            <a:extLst>
              <a:ext uri="{FF2B5EF4-FFF2-40B4-BE49-F238E27FC236}">
                <a16:creationId xmlns:a16="http://schemas.microsoft.com/office/drawing/2014/main" id="{5663F747-8FC6-79CD-1062-AC2D5D4E848C}"/>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727841" y="583324"/>
            <a:ext cx="10736317" cy="5738648"/>
          </a:xfrm>
          <a:prstGeom prst="rect">
            <a:avLst/>
          </a:prstGeom>
          <a:ln w="50800" cmpd="dbl">
            <a:solidFill>
              <a:schemeClr val="bg1"/>
            </a:solidFill>
          </a:ln>
        </p:spPr>
      </p:pic>
      <p:sp>
        <p:nvSpPr>
          <p:cNvPr id="5" name="ZoneTexte 4">
            <a:extLst>
              <a:ext uri="{FF2B5EF4-FFF2-40B4-BE49-F238E27FC236}">
                <a16:creationId xmlns:a16="http://schemas.microsoft.com/office/drawing/2014/main" id="{579BE949-B218-99E6-820E-AD1E0777DB2E}"/>
              </a:ext>
            </a:extLst>
          </p:cNvPr>
          <p:cNvSpPr txBox="1"/>
          <p:nvPr/>
        </p:nvSpPr>
        <p:spPr>
          <a:xfrm>
            <a:off x="5060731" y="135918"/>
            <a:ext cx="3904593" cy="400110"/>
          </a:xfrm>
          <a:prstGeom prst="rect">
            <a:avLst/>
          </a:prstGeom>
          <a:noFill/>
        </p:spPr>
        <p:txBody>
          <a:bodyPr wrap="square" rtlCol="0">
            <a:spAutoFit/>
          </a:bodyPr>
          <a:lstStyle/>
          <a:p>
            <a:r>
              <a:rPr lang="fr-FR" sz="2000" b="1" i="1" dirty="0">
                <a:solidFill>
                  <a:schemeClr val="bg1"/>
                </a:solidFill>
              </a:rPr>
              <a:t>Temple Privé</a:t>
            </a:r>
          </a:p>
        </p:txBody>
      </p:sp>
    </p:spTree>
    <p:extLst>
      <p:ext uri="{BB962C8B-B14F-4D97-AF65-F5344CB8AC3E}">
        <p14:creationId xmlns:p14="http://schemas.microsoft.com/office/powerpoint/2010/main" val="357701425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6000">
        <p15:prstTrans prst="curtains"/>
      </p:transition>
    </mc:Choice>
    <mc:Fallback xmlns="">
      <p:transition spd="slow" advClick="0" advTm="16000">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eau, bateau, rivière, ligné&#10;&#10;Description générée automatiquement">
            <a:extLst>
              <a:ext uri="{FF2B5EF4-FFF2-40B4-BE49-F238E27FC236}">
                <a16:creationId xmlns:a16="http://schemas.microsoft.com/office/drawing/2014/main" id="{85FB2266-A599-E1DA-87DE-0065A9D80B7B}"/>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656896" y="472966"/>
            <a:ext cx="10878207" cy="5983013"/>
          </a:xfrm>
          <a:prstGeom prst="rect">
            <a:avLst/>
          </a:prstGeom>
          <a:ln w="50800" cmpd="dbl">
            <a:solidFill>
              <a:schemeClr val="bg1"/>
            </a:solidFill>
          </a:ln>
        </p:spPr>
      </p:pic>
      <p:sp>
        <p:nvSpPr>
          <p:cNvPr id="4" name="ZoneTexte 3">
            <a:extLst>
              <a:ext uri="{FF2B5EF4-FFF2-40B4-BE49-F238E27FC236}">
                <a16:creationId xmlns:a16="http://schemas.microsoft.com/office/drawing/2014/main" id="{DCEF8155-658A-CAB5-0080-901515EC3F41}"/>
              </a:ext>
            </a:extLst>
          </p:cNvPr>
          <p:cNvSpPr txBox="1"/>
          <p:nvPr/>
        </p:nvSpPr>
        <p:spPr>
          <a:xfrm>
            <a:off x="4698124" y="72856"/>
            <a:ext cx="5896304" cy="400110"/>
          </a:xfrm>
          <a:prstGeom prst="rect">
            <a:avLst/>
          </a:prstGeom>
          <a:noFill/>
        </p:spPr>
        <p:txBody>
          <a:bodyPr wrap="square" rtlCol="0">
            <a:spAutoFit/>
          </a:bodyPr>
          <a:lstStyle/>
          <a:p>
            <a:r>
              <a:rPr lang="fr-FR" sz="2000" b="1" i="1" dirty="0">
                <a:solidFill>
                  <a:schemeClr val="bg1"/>
                </a:solidFill>
              </a:rPr>
              <a:t>Le Marché Flottant  Bangkok</a:t>
            </a:r>
          </a:p>
        </p:txBody>
      </p:sp>
    </p:spTree>
    <p:extLst>
      <p:ext uri="{BB962C8B-B14F-4D97-AF65-F5344CB8AC3E}">
        <p14:creationId xmlns:p14="http://schemas.microsoft.com/office/powerpoint/2010/main" val="333481637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6000">
        <p15:prstTrans prst="curtains"/>
      </p:transition>
    </mc:Choice>
    <mc:Fallback xmlns="">
      <p:transition spd="slow" advClick="0" advTm="16000">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41716135-4085-B503-EA49-C2505765332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974725" y="520262"/>
            <a:ext cx="10242550" cy="6053959"/>
          </a:xfrm>
          <a:prstGeom prst="rect">
            <a:avLst/>
          </a:prstGeom>
          <a:ln w="50800" cmpd="dbl">
            <a:solidFill>
              <a:schemeClr val="bg1"/>
            </a:solidFill>
          </a:ln>
        </p:spPr>
      </p:pic>
      <p:sp>
        <p:nvSpPr>
          <p:cNvPr id="5" name="ZoneTexte 4">
            <a:extLst>
              <a:ext uri="{FF2B5EF4-FFF2-40B4-BE49-F238E27FC236}">
                <a16:creationId xmlns:a16="http://schemas.microsoft.com/office/drawing/2014/main" id="{ADB72309-045D-14C4-65DB-A462649D0F2E}"/>
              </a:ext>
            </a:extLst>
          </p:cNvPr>
          <p:cNvSpPr txBox="1"/>
          <p:nvPr/>
        </p:nvSpPr>
        <p:spPr>
          <a:xfrm>
            <a:off x="4146330" y="120152"/>
            <a:ext cx="6842235" cy="400110"/>
          </a:xfrm>
          <a:prstGeom prst="rect">
            <a:avLst/>
          </a:prstGeom>
          <a:noFill/>
        </p:spPr>
        <p:txBody>
          <a:bodyPr wrap="square" rtlCol="0">
            <a:spAutoFit/>
          </a:bodyPr>
          <a:lstStyle/>
          <a:p>
            <a:r>
              <a:rPr lang="fr-FR" sz="2000" b="1" i="1" dirty="0">
                <a:solidFill>
                  <a:schemeClr val="bg1"/>
                </a:solidFill>
              </a:rPr>
              <a:t>Le Marché Flottant De  </a:t>
            </a:r>
            <a:r>
              <a:rPr lang="fr-FR" sz="2000" b="1" i="1" dirty="0" err="1">
                <a:solidFill>
                  <a:schemeClr val="bg1"/>
                </a:solidFill>
              </a:rPr>
              <a:t>Taling</a:t>
            </a:r>
            <a:r>
              <a:rPr lang="fr-FR" sz="2000" b="1" i="1" dirty="0">
                <a:solidFill>
                  <a:schemeClr val="bg1"/>
                </a:solidFill>
              </a:rPr>
              <a:t>  Chan</a:t>
            </a:r>
          </a:p>
        </p:txBody>
      </p:sp>
    </p:spTree>
    <p:extLst>
      <p:ext uri="{BB962C8B-B14F-4D97-AF65-F5344CB8AC3E}">
        <p14:creationId xmlns:p14="http://schemas.microsoft.com/office/powerpoint/2010/main" val="272400344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6000">
        <p15:prstTrans prst="curtains"/>
      </p:transition>
    </mc:Choice>
    <mc:Fallback xmlns="">
      <p:transition spd="slow" advClick="0" advTm="16000">
        <p:fade/>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171</TotalTime>
  <Words>297</Words>
  <Application>Microsoft Office PowerPoint</Application>
  <PresentationFormat>Grand écran</PresentationFormat>
  <Paragraphs>38</Paragraphs>
  <Slides>30</Slides>
  <Notes>0</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30</vt:i4>
      </vt:variant>
    </vt:vector>
  </HeadingPairs>
  <TitlesOfParts>
    <vt:vector size="35" baseType="lpstr">
      <vt:lpstr>Algerian</vt:lpstr>
      <vt:lpstr>Arial</vt:lpstr>
      <vt:lpstr>Calibri</vt:lpstr>
      <vt:lpstr>Calibri Light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Daniel Moulac</dc:creator>
  <cp:lastModifiedBy>Daniel Moulac</cp:lastModifiedBy>
  <cp:revision>8</cp:revision>
  <dcterms:created xsi:type="dcterms:W3CDTF">2022-08-18T11:30:00Z</dcterms:created>
  <dcterms:modified xsi:type="dcterms:W3CDTF">2022-09-04T08:42:27Z</dcterms:modified>
</cp:coreProperties>
</file>